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65" r:id="rId3"/>
    <p:sldMasterId id="2147483671" r:id="rId4"/>
  </p:sldMasterIdLst>
  <p:notesMasterIdLst>
    <p:notesMasterId r:id="rId26"/>
  </p:notesMasterIdLst>
  <p:handoutMasterIdLst>
    <p:handoutMasterId r:id="rId27"/>
  </p:handoutMasterIdLst>
  <p:sldIdLst>
    <p:sldId id="823" r:id="rId5"/>
    <p:sldId id="829" r:id="rId6"/>
    <p:sldId id="827" r:id="rId7"/>
    <p:sldId id="828" r:id="rId8"/>
    <p:sldId id="839" r:id="rId9"/>
    <p:sldId id="848" r:id="rId10"/>
    <p:sldId id="862" r:id="rId11"/>
    <p:sldId id="863" r:id="rId12"/>
    <p:sldId id="853" r:id="rId13"/>
    <p:sldId id="822" r:id="rId14"/>
    <p:sldId id="824" r:id="rId15"/>
    <p:sldId id="852" r:id="rId16"/>
    <p:sldId id="849" r:id="rId17"/>
    <p:sldId id="845" r:id="rId18"/>
    <p:sldId id="846" r:id="rId19"/>
    <p:sldId id="855" r:id="rId20"/>
    <p:sldId id="858" r:id="rId21"/>
    <p:sldId id="859" r:id="rId22"/>
    <p:sldId id="860" r:id="rId23"/>
    <p:sldId id="861" r:id="rId24"/>
    <p:sldId id="837" r:id="rId25"/>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F9474BE-8D97-4F62-8A3B-F0F01967FBB8}">
          <p14:sldIdLst/>
        </p14:section>
        <p14:section name="设计" id="{A649350D-1B7F-4C7A-9EA2-7B4B7B61E468}">
          <p14:sldIdLst>
            <p14:sldId id="823"/>
            <p14:sldId id="829"/>
            <p14:sldId id="827"/>
            <p14:sldId id="828"/>
            <p14:sldId id="839"/>
            <p14:sldId id="848"/>
            <p14:sldId id="862"/>
            <p14:sldId id="863"/>
            <p14:sldId id="853"/>
            <p14:sldId id="822"/>
            <p14:sldId id="824"/>
            <p14:sldId id="852"/>
            <p14:sldId id="849"/>
            <p14:sldId id="845"/>
            <p14:sldId id="846"/>
            <p14:sldId id="855"/>
            <p14:sldId id="858"/>
            <p14:sldId id="859"/>
            <p14:sldId id="860"/>
            <p14:sldId id="861"/>
            <p14:sldId id="8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CICT"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2B95A9"/>
    <a:srgbClr val="2F6FFF"/>
    <a:srgbClr val="F6F6F6"/>
    <a:srgbClr val="003DA7"/>
    <a:srgbClr val="F8B342"/>
    <a:srgbClr val="366DE2"/>
    <a:srgbClr val="B5B5B5"/>
    <a:srgbClr val="F5F3F4"/>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9501" autoAdjust="0"/>
  </p:normalViewPr>
  <p:slideViewPr>
    <p:cSldViewPr snapToGrid="0">
      <p:cViewPr varScale="1">
        <p:scale>
          <a:sx n="90" d="100"/>
          <a:sy n="90" d="100"/>
        </p:scale>
        <p:origin x="1428" y="68"/>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85" d="100"/>
          <a:sy n="85" d="100"/>
        </p:scale>
        <p:origin x="3876"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B47CC7-B31D-4299-A124-9D9248360E4E}" type="doc">
      <dgm:prSet loTypeId="urn:microsoft.com/office/officeart/2005/8/layout/radial6" loCatId="relationship" qsTypeId="urn:microsoft.com/office/officeart/2005/8/quickstyle/simple2" qsCatId="simple" csTypeId="urn:microsoft.com/office/officeart/2005/8/colors/colorful5" csCatId="colorful" phldr="1"/>
      <dgm:spPr/>
    </dgm:pt>
    <dgm:pt modelId="{7A8A420F-66F1-48BB-83A2-207B15F4C5F4}">
      <dgm:prSet phldrT="[Text]"/>
      <dgm:spPr>
        <a:xfrm>
          <a:off x="3345854" y="1626"/>
          <a:ext cx="1436290" cy="1436290"/>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zh-CN" altLang="en-US" dirty="0">
              <a:solidFill>
                <a:sysClr val="window" lastClr="FFFFFF"/>
              </a:solidFill>
              <a:latin typeface="Arial"/>
              <a:ea typeface="+mn-ea"/>
              <a:cs typeface="+mn-cs"/>
            </a:rPr>
            <a:t>知识</a:t>
          </a:r>
          <a:endParaRPr lang="en-US" dirty="0">
            <a:solidFill>
              <a:sysClr val="window" lastClr="FFFFFF"/>
            </a:solidFill>
            <a:latin typeface="Arial"/>
            <a:ea typeface="+mn-ea"/>
            <a:cs typeface="+mn-cs"/>
          </a:endParaRPr>
        </a:p>
      </dgm:t>
    </dgm:pt>
    <dgm:pt modelId="{6B7B67B7-23B4-43A7-912B-872B8CE21613}" type="parTrans" cxnId="{77585241-263B-4A20-A4D4-732FCA9B0203}">
      <dgm:prSet/>
      <dgm:spPr/>
      <dgm:t>
        <a:bodyPr/>
        <a:lstStyle/>
        <a:p>
          <a:endParaRPr lang="en-US"/>
        </a:p>
      </dgm:t>
    </dgm:pt>
    <dgm:pt modelId="{5D70B1A1-CD55-4C8E-9D0E-E8374561CD2F}" type="sibTrans" cxnId="{77585241-263B-4A20-A4D4-732FCA9B0203}">
      <dgm:prSet/>
      <dgm:spPr>
        <a:xfrm>
          <a:off x="1833742" y="668065"/>
          <a:ext cx="4460515" cy="4460515"/>
        </a:xfrm>
        <a:prstGeom prst="blockArc">
          <a:avLst>
            <a:gd name="adj1" fmla="val 16200000"/>
            <a:gd name="adj2" fmla="val 1800000"/>
            <a:gd name="adj3" fmla="val 4637"/>
          </a:avLst>
        </a:prstGeom>
        <a:solidFill>
          <a:srgbClr val="4BACC6">
            <a:hueOff val="0"/>
            <a:satOff val="0"/>
            <a:lumOff val="0"/>
            <a:alphaOff val="0"/>
          </a:srgbClr>
        </a:solidFill>
        <a:ln>
          <a:noFill/>
        </a:ln>
        <a:effectLst>
          <a:outerShdw blurRad="40000" dist="20000" dir="5400000" rotWithShape="0">
            <a:srgbClr val="000000">
              <a:alpha val="38000"/>
            </a:srgbClr>
          </a:outerShdw>
        </a:effectLst>
      </dgm:spPr>
      <dgm:t>
        <a:bodyPr/>
        <a:lstStyle/>
        <a:p>
          <a:endParaRPr lang="en-US"/>
        </a:p>
      </dgm:t>
    </dgm:pt>
    <dgm:pt modelId="{8170817C-980F-4F99-ADCA-F8BBD1DAD961}">
      <dgm:prSet phldrT="[Text]"/>
      <dgm:spPr>
        <a:xfrm>
          <a:off x="5232535" y="3269453"/>
          <a:ext cx="1436290" cy="1436290"/>
        </a:xfrm>
        <a:prstGeom prst="ellipse">
          <a:avLst/>
        </a:prstGeom>
        <a:solidFill>
          <a:srgbClr val="4BACC6">
            <a:hueOff val="-4966938"/>
            <a:satOff val="19906"/>
            <a:lumOff val="4314"/>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zh-CN" altLang="en-US" dirty="0">
              <a:solidFill>
                <a:sysClr val="window" lastClr="FFFFFF"/>
              </a:solidFill>
              <a:latin typeface="Arial"/>
              <a:ea typeface="+mn-ea"/>
              <a:cs typeface="+mn-cs"/>
            </a:rPr>
            <a:t>经验</a:t>
          </a:r>
          <a:endParaRPr lang="en-US" dirty="0">
            <a:solidFill>
              <a:sysClr val="window" lastClr="FFFFFF"/>
            </a:solidFill>
            <a:latin typeface="Arial"/>
            <a:ea typeface="+mn-ea"/>
            <a:cs typeface="+mn-cs"/>
          </a:endParaRPr>
        </a:p>
      </dgm:t>
    </dgm:pt>
    <dgm:pt modelId="{9C01D04D-C560-42B2-A56E-F55E6CCDF086}" type="parTrans" cxnId="{56104143-DFC6-484C-9A77-C9D9849FADAB}">
      <dgm:prSet/>
      <dgm:spPr/>
      <dgm:t>
        <a:bodyPr/>
        <a:lstStyle/>
        <a:p>
          <a:endParaRPr lang="en-US"/>
        </a:p>
      </dgm:t>
    </dgm:pt>
    <dgm:pt modelId="{9CDC7770-1898-4D89-BA66-C2E61D868CAB}" type="sibTrans" cxnId="{56104143-DFC6-484C-9A77-C9D9849FADAB}">
      <dgm:prSet/>
      <dgm:spPr>
        <a:xfrm>
          <a:off x="1833742" y="668065"/>
          <a:ext cx="4460515" cy="4460515"/>
        </a:xfrm>
        <a:prstGeom prst="blockArc">
          <a:avLst>
            <a:gd name="adj1" fmla="val 1800000"/>
            <a:gd name="adj2" fmla="val 9000000"/>
            <a:gd name="adj3" fmla="val 4637"/>
          </a:avLst>
        </a:prstGeom>
        <a:solidFill>
          <a:srgbClr val="4BACC6">
            <a:hueOff val="-4966938"/>
            <a:satOff val="19906"/>
            <a:lumOff val="4314"/>
            <a:alphaOff val="0"/>
          </a:srgbClr>
        </a:solidFill>
        <a:ln>
          <a:noFill/>
        </a:ln>
        <a:effectLst>
          <a:outerShdw blurRad="40000" dist="20000" dir="5400000" rotWithShape="0">
            <a:srgbClr val="000000">
              <a:alpha val="38000"/>
            </a:srgbClr>
          </a:outerShdw>
        </a:effectLst>
      </dgm:spPr>
      <dgm:t>
        <a:bodyPr/>
        <a:lstStyle/>
        <a:p>
          <a:endParaRPr lang="en-US"/>
        </a:p>
      </dgm:t>
    </dgm:pt>
    <dgm:pt modelId="{3D493365-CDE6-46B4-9850-2CC3FBF6FC94}">
      <dgm:prSet phldrT="[Text]"/>
      <dgm:spPr>
        <a:xfrm>
          <a:off x="1459173" y="3269453"/>
          <a:ext cx="1436290" cy="1436290"/>
        </a:xfrm>
        <a:prstGeom prst="ellipse">
          <a:avLst/>
        </a:prstGeom>
        <a:solidFill>
          <a:srgbClr val="4BACC6">
            <a:hueOff val="-9933876"/>
            <a:satOff val="39811"/>
            <a:lumOff val="8628"/>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zh-CN" altLang="en-US" dirty="0">
              <a:solidFill>
                <a:sysClr val="window" lastClr="FFFFFF"/>
              </a:solidFill>
              <a:latin typeface="Arial"/>
              <a:ea typeface="+mn-ea"/>
              <a:cs typeface="+mn-cs"/>
            </a:rPr>
            <a:t>技术</a:t>
          </a:r>
          <a:endParaRPr lang="en-US" dirty="0">
            <a:solidFill>
              <a:sysClr val="window" lastClr="FFFFFF"/>
            </a:solidFill>
            <a:latin typeface="Arial"/>
            <a:ea typeface="+mn-ea"/>
            <a:cs typeface="+mn-cs"/>
          </a:endParaRPr>
        </a:p>
      </dgm:t>
    </dgm:pt>
    <dgm:pt modelId="{79EABB02-FAE6-4292-BAA9-438F1F93A13C}" type="parTrans" cxnId="{ADD16DB8-96FF-47BB-871F-687B094D462D}">
      <dgm:prSet/>
      <dgm:spPr/>
      <dgm:t>
        <a:bodyPr/>
        <a:lstStyle/>
        <a:p>
          <a:endParaRPr lang="en-US"/>
        </a:p>
      </dgm:t>
    </dgm:pt>
    <dgm:pt modelId="{F29874B7-DEEE-4C94-9092-92802889E700}" type="sibTrans" cxnId="{ADD16DB8-96FF-47BB-871F-687B094D462D}">
      <dgm:prSet/>
      <dgm:spPr>
        <a:xfrm>
          <a:off x="1833742" y="668065"/>
          <a:ext cx="4460515" cy="4460515"/>
        </a:xfrm>
        <a:prstGeom prst="blockArc">
          <a:avLst>
            <a:gd name="adj1" fmla="val 9000000"/>
            <a:gd name="adj2" fmla="val 16200000"/>
            <a:gd name="adj3" fmla="val 4637"/>
          </a:avLst>
        </a:prstGeom>
        <a:solidFill>
          <a:srgbClr val="4BACC6">
            <a:hueOff val="-9933876"/>
            <a:satOff val="39811"/>
            <a:lumOff val="8628"/>
            <a:alphaOff val="0"/>
          </a:srgbClr>
        </a:solidFill>
        <a:ln>
          <a:noFill/>
        </a:ln>
        <a:effectLst>
          <a:outerShdw blurRad="40000" dist="20000" dir="5400000" rotWithShape="0">
            <a:srgbClr val="000000">
              <a:alpha val="38000"/>
            </a:srgbClr>
          </a:outerShdw>
        </a:effectLst>
      </dgm:spPr>
      <dgm:t>
        <a:bodyPr/>
        <a:lstStyle/>
        <a:p>
          <a:endParaRPr lang="en-US"/>
        </a:p>
      </dgm:t>
    </dgm:pt>
    <dgm:pt modelId="{710CB546-C51D-463B-9A07-E59BF3EDECF4}">
      <dgm:prSet phldrT="[Text]"/>
      <dgm:spPr>
        <a:xfrm>
          <a:off x="3038078" y="1872401"/>
          <a:ext cx="2051843" cy="2051843"/>
        </a:xfrm>
        <a:prstGeom prst="ellipse">
          <a:avLst/>
        </a:prstGeom>
        <a:blipFill rotWithShape="0">
          <a:blip xmlns:r="http://schemas.openxmlformats.org/officeDocument/2006/relationships" r:embed="rId1"/>
          <a:srcRect/>
          <a:stretch>
            <a:fillRect l="-17000" r="-17000"/>
          </a:stretch>
        </a:blip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endParaRPr lang="en-US" dirty="0">
            <a:solidFill>
              <a:sysClr val="window" lastClr="FFFFFF"/>
            </a:solidFill>
            <a:latin typeface="Arial"/>
            <a:ea typeface="+mn-ea"/>
            <a:cs typeface="+mn-cs"/>
          </a:endParaRPr>
        </a:p>
      </dgm:t>
    </dgm:pt>
    <dgm:pt modelId="{81724B96-54C9-49D2-AF90-532CE29515CF}" type="sibTrans" cxnId="{50E39FBB-8996-4F01-94EF-BAC5DCA61007}">
      <dgm:prSet/>
      <dgm:spPr/>
      <dgm:t>
        <a:bodyPr/>
        <a:lstStyle/>
        <a:p>
          <a:endParaRPr lang="en-US"/>
        </a:p>
      </dgm:t>
    </dgm:pt>
    <dgm:pt modelId="{379CAA4F-E605-491A-9281-1B5C6E65F046}" type="parTrans" cxnId="{50E39FBB-8996-4F01-94EF-BAC5DCA61007}">
      <dgm:prSet/>
      <dgm:spPr/>
      <dgm:t>
        <a:bodyPr/>
        <a:lstStyle/>
        <a:p>
          <a:endParaRPr lang="en-US"/>
        </a:p>
      </dgm:t>
    </dgm:pt>
    <dgm:pt modelId="{94379750-EE9D-4DC0-91C6-3A0B6CF03A0A}" type="pres">
      <dgm:prSet presAssocID="{B4B47CC7-B31D-4299-A124-9D9248360E4E}" presName="Name0" presStyleCnt="0">
        <dgm:presLayoutVars>
          <dgm:chMax val="1"/>
          <dgm:dir/>
          <dgm:animLvl val="ctr"/>
          <dgm:resizeHandles val="exact"/>
        </dgm:presLayoutVars>
      </dgm:prSet>
      <dgm:spPr/>
    </dgm:pt>
    <dgm:pt modelId="{82AE3C40-A8CC-41FB-B75F-4EEA1DA0DF8B}" type="pres">
      <dgm:prSet presAssocID="{710CB546-C51D-463B-9A07-E59BF3EDECF4}" presName="centerShape" presStyleLbl="node0" presStyleIdx="0" presStyleCnt="1"/>
      <dgm:spPr/>
    </dgm:pt>
    <dgm:pt modelId="{67A47091-509E-4CC3-AD7A-215B7CAE51A3}" type="pres">
      <dgm:prSet presAssocID="{7A8A420F-66F1-48BB-83A2-207B15F4C5F4}" presName="node" presStyleLbl="node1" presStyleIdx="0" presStyleCnt="3">
        <dgm:presLayoutVars>
          <dgm:bulletEnabled val="1"/>
        </dgm:presLayoutVars>
      </dgm:prSet>
      <dgm:spPr/>
    </dgm:pt>
    <dgm:pt modelId="{EE7A89B6-D430-4227-B1B8-AA21B9A4835A}" type="pres">
      <dgm:prSet presAssocID="{7A8A420F-66F1-48BB-83A2-207B15F4C5F4}" presName="dummy" presStyleCnt="0"/>
      <dgm:spPr/>
    </dgm:pt>
    <dgm:pt modelId="{5E0EDFC1-E05C-4B52-B6D5-E519E612E4E0}" type="pres">
      <dgm:prSet presAssocID="{5D70B1A1-CD55-4C8E-9D0E-E8374561CD2F}" presName="sibTrans" presStyleLbl="sibTrans2D1" presStyleIdx="0" presStyleCnt="3"/>
      <dgm:spPr/>
    </dgm:pt>
    <dgm:pt modelId="{3D910CB2-9C1E-45EA-952F-094A9A51684D}" type="pres">
      <dgm:prSet presAssocID="{8170817C-980F-4F99-ADCA-F8BBD1DAD961}" presName="node" presStyleLbl="node1" presStyleIdx="1" presStyleCnt="3">
        <dgm:presLayoutVars>
          <dgm:bulletEnabled val="1"/>
        </dgm:presLayoutVars>
      </dgm:prSet>
      <dgm:spPr/>
    </dgm:pt>
    <dgm:pt modelId="{BC4B3A36-75FA-455A-9CE0-D9AEDE574AEB}" type="pres">
      <dgm:prSet presAssocID="{8170817C-980F-4F99-ADCA-F8BBD1DAD961}" presName="dummy" presStyleCnt="0"/>
      <dgm:spPr/>
    </dgm:pt>
    <dgm:pt modelId="{D7881560-F31D-48A4-B247-DFAD217E557C}" type="pres">
      <dgm:prSet presAssocID="{9CDC7770-1898-4D89-BA66-C2E61D868CAB}" presName="sibTrans" presStyleLbl="sibTrans2D1" presStyleIdx="1" presStyleCnt="3"/>
      <dgm:spPr/>
    </dgm:pt>
    <dgm:pt modelId="{BB0262C8-AC53-4EB4-8546-ECC8E5A2D714}" type="pres">
      <dgm:prSet presAssocID="{3D493365-CDE6-46B4-9850-2CC3FBF6FC94}" presName="node" presStyleLbl="node1" presStyleIdx="2" presStyleCnt="3">
        <dgm:presLayoutVars>
          <dgm:bulletEnabled val="1"/>
        </dgm:presLayoutVars>
      </dgm:prSet>
      <dgm:spPr/>
    </dgm:pt>
    <dgm:pt modelId="{56561F5D-4192-4895-9831-ACB07668AFB9}" type="pres">
      <dgm:prSet presAssocID="{3D493365-CDE6-46B4-9850-2CC3FBF6FC94}" presName="dummy" presStyleCnt="0"/>
      <dgm:spPr/>
    </dgm:pt>
    <dgm:pt modelId="{C1632BA3-EAC5-4B79-9FEC-26DEA1ACAD57}" type="pres">
      <dgm:prSet presAssocID="{F29874B7-DEEE-4C94-9092-92802889E700}" presName="sibTrans" presStyleLbl="sibTrans2D1" presStyleIdx="2" presStyleCnt="3"/>
      <dgm:spPr/>
    </dgm:pt>
  </dgm:ptLst>
  <dgm:cxnLst>
    <dgm:cxn modelId="{77585241-263B-4A20-A4D4-732FCA9B0203}" srcId="{710CB546-C51D-463B-9A07-E59BF3EDECF4}" destId="{7A8A420F-66F1-48BB-83A2-207B15F4C5F4}" srcOrd="0" destOrd="0" parTransId="{6B7B67B7-23B4-43A7-912B-872B8CE21613}" sibTransId="{5D70B1A1-CD55-4C8E-9D0E-E8374561CD2F}"/>
    <dgm:cxn modelId="{56104143-DFC6-484C-9A77-C9D9849FADAB}" srcId="{710CB546-C51D-463B-9A07-E59BF3EDECF4}" destId="{8170817C-980F-4F99-ADCA-F8BBD1DAD961}" srcOrd="1" destOrd="0" parTransId="{9C01D04D-C560-42B2-A56E-F55E6CCDF086}" sibTransId="{9CDC7770-1898-4D89-BA66-C2E61D868CAB}"/>
    <dgm:cxn modelId="{D50D4D67-CA77-4339-BBA3-3FD25DFC0FA6}" type="presOf" srcId="{9CDC7770-1898-4D89-BA66-C2E61D868CAB}" destId="{D7881560-F31D-48A4-B247-DFAD217E557C}" srcOrd="0" destOrd="0" presId="urn:microsoft.com/office/officeart/2005/8/layout/radial6"/>
    <dgm:cxn modelId="{DF90384E-7553-4A85-B35B-5087067FE39C}" type="presOf" srcId="{710CB546-C51D-463B-9A07-E59BF3EDECF4}" destId="{82AE3C40-A8CC-41FB-B75F-4EEA1DA0DF8B}" srcOrd="0" destOrd="0" presId="urn:microsoft.com/office/officeart/2005/8/layout/radial6"/>
    <dgm:cxn modelId="{CA93456E-9394-4ED9-B890-4F6361C06620}" type="presOf" srcId="{F29874B7-DEEE-4C94-9092-92802889E700}" destId="{C1632BA3-EAC5-4B79-9FEC-26DEA1ACAD57}" srcOrd="0" destOrd="0" presId="urn:microsoft.com/office/officeart/2005/8/layout/radial6"/>
    <dgm:cxn modelId="{B899CF54-2E38-4006-8AC9-8D81BBB30E38}" type="presOf" srcId="{5D70B1A1-CD55-4C8E-9D0E-E8374561CD2F}" destId="{5E0EDFC1-E05C-4B52-B6D5-E519E612E4E0}" srcOrd="0" destOrd="0" presId="urn:microsoft.com/office/officeart/2005/8/layout/radial6"/>
    <dgm:cxn modelId="{B24ADFAA-E7CA-420F-A1D2-A3E513AF86AD}" type="presOf" srcId="{8170817C-980F-4F99-ADCA-F8BBD1DAD961}" destId="{3D910CB2-9C1E-45EA-952F-094A9A51684D}" srcOrd="0" destOrd="0" presId="urn:microsoft.com/office/officeart/2005/8/layout/radial6"/>
    <dgm:cxn modelId="{ADD16DB8-96FF-47BB-871F-687B094D462D}" srcId="{710CB546-C51D-463B-9A07-E59BF3EDECF4}" destId="{3D493365-CDE6-46B4-9850-2CC3FBF6FC94}" srcOrd="2" destOrd="0" parTransId="{79EABB02-FAE6-4292-BAA9-438F1F93A13C}" sibTransId="{F29874B7-DEEE-4C94-9092-92802889E700}"/>
    <dgm:cxn modelId="{50E39FBB-8996-4F01-94EF-BAC5DCA61007}" srcId="{B4B47CC7-B31D-4299-A124-9D9248360E4E}" destId="{710CB546-C51D-463B-9A07-E59BF3EDECF4}" srcOrd="0" destOrd="0" parTransId="{379CAA4F-E605-491A-9281-1B5C6E65F046}" sibTransId="{81724B96-54C9-49D2-AF90-532CE29515CF}"/>
    <dgm:cxn modelId="{025467D2-BCBD-4895-80CC-9FDC85EAA1C3}" type="presOf" srcId="{B4B47CC7-B31D-4299-A124-9D9248360E4E}" destId="{94379750-EE9D-4DC0-91C6-3A0B6CF03A0A}" srcOrd="0" destOrd="0" presId="urn:microsoft.com/office/officeart/2005/8/layout/radial6"/>
    <dgm:cxn modelId="{E13D8AE7-6F84-4BC0-840B-5C7844ECD29C}" type="presOf" srcId="{3D493365-CDE6-46B4-9850-2CC3FBF6FC94}" destId="{BB0262C8-AC53-4EB4-8546-ECC8E5A2D714}" srcOrd="0" destOrd="0" presId="urn:microsoft.com/office/officeart/2005/8/layout/radial6"/>
    <dgm:cxn modelId="{E1A613E8-59B0-4B6D-B5F5-0F59AE12D2F3}" type="presOf" srcId="{7A8A420F-66F1-48BB-83A2-207B15F4C5F4}" destId="{67A47091-509E-4CC3-AD7A-215B7CAE51A3}" srcOrd="0" destOrd="0" presId="urn:microsoft.com/office/officeart/2005/8/layout/radial6"/>
    <dgm:cxn modelId="{E642546C-D984-497E-885A-E22459C89E38}" type="presParOf" srcId="{94379750-EE9D-4DC0-91C6-3A0B6CF03A0A}" destId="{82AE3C40-A8CC-41FB-B75F-4EEA1DA0DF8B}" srcOrd="0" destOrd="0" presId="urn:microsoft.com/office/officeart/2005/8/layout/radial6"/>
    <dgm:cxn modelId="{DA54736B-84FE-42BC-8F67-78FBE3F6F53A}" type="presParOf" srcId="{94379750-EE9D-4DC0-91C6-3A0B6CF03A0A}" destId="{67A47091-509E-4CC3-AD7A-215B7CAE51A3}" srcOrd="1" destOrd="0" presId="urn:microsoft.com/office/officeart/2005/8/layout/radial6"/>
    <dgm:cxn modelId="{D2CB9340-0DD2-49EB-863C-1E33ED8ABF9A}" type="presParOf" srcId="{94379750-EE9D-4DC0-91C6-3A0B6CF03A0A}" destId="{EE7A89B6-D430-4227-B1B8-AA21B9A4835A}" srcOrd="2" destOrd="0" presId="urn:microsoft.com/office/officeart/2005/8/layout/radial6"/>
    <dgm:cxn modelId="{298424ED-8550-4D41-9263-47E38BEDF9EB}" type="presParOf" srcId="{94379750-EE9D-4DC0-91C6-3A0B6CF03A0A}" destId="{5E0EDFC1-E05C-4B52-B6D5-E519E612E4E0}" srcOrd="3" destOrd="0" presId="urn:microsoft.com/office/officeart/2005/8/layout/radial6"/>
    <dgm:cxn modelId="{04C99299-55B0-4D0F-A20F-B861EAC3DDA4}" type="presParOf" srcId="{94379750-EE9D-4DC0-91C6-3A0B6CF03A0A}" destId="{3D910CB2-9C1E-45EA-952F-094A9A51684D}" srcOrd="4" destOrd="0" presId="urn:microsoft.com/office/officeart/2005/8/layout/radial6"/>
    <dgm:cxn modelId="{73D220AD-D24A-4ECB-845C-9002C4E6BDB2}" type="presParOf" srcId="{94379750-EE9D-4DC0-91C6-3A0B6CF03A0A}" destId="{BC4B3A36-75FA-455A-9CE0-D9AEDE574AEB}" srcOrd="5" destOrd="0" presId="urn:microsoft.com/office/officeart/2005/8/layout/radial6"/>
    <dgm:cxn modelId="{BBD970F6-C009-41A3-8AFA-BEA8DA93052C}" type="presParOf" srcId="{94379750-EE9D-4DC0-91C6-3A0B6CF03A0A}" destId="{D7881560-F31D-48A4-B247-DFAD217E557C}" srcOrd="6" destOrd="0" presId="urn:microsoft.com/office/officeart/2005/8/layout/radial6"/>
    <dgm:cxn modelId="{B99A1BA5-9C8A-44EA-97CB-87606DA3175E}" type="presParOf" srcId="{94379750-EE9D-4DC0-91C6-3A0B6CF03A0A}" destId="{BB0262C8-AC53-4EB4-8546-ECC8E5A2D714}" srcOrd="7" destOrd="0" presId="urn:microsoft.com/office/officeart/2005/8/layout/radial6"/>
    <dgm:cxn modelId="{58CB3AC5-C657-4CA8-9B0D-D415DF66CDF9}" type="presParOf" srcId="{94379750-EE9D-4DC0-91C6-3A0B6CF03A0A}" destId="{56561F5D-4192-4895-9831-ACB07668AFB9}" srcOrd="8" destOrd="0" presId="urn:microsoft.com/office/officeart/2005/8/layout/radial6"/>
    <dgm:cxn modelId="{4EC7B39D-0059-4550-BD3D-7FEA9D77910B}" type="presParOf" srcId="{94379750-EE9D-4DC0-91C6-3A0B6CF03A0A}" destId="{C1632BA3-EAC5-4B79-9FEC-26DEA1ACAD57}"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C59D14-3753-4576-A08C-C3D49ECBF055}" type="doc">
      <dgm:prSet loTypeId="urn:microsoft.com/office/officeart/2011/layout/HexagonRadial" loCatId="cycle" qsTypeId="urn:microsoft.com/office/officeart/2005/8/quickstyle/simple4" qsCatId="simple" csTypeId="urn:microsoft.com/office/officeart/2005/8/colors/colorful1" csCatId="colorful" phldr="1"/>
      <dgm:spPr/>
      <dgm:t>
        <a:bodyPr/>
        <a:lstStyle/>
        <a:p>
          <a:endParaRPr lang="en-US"/>
        </a:p>
      </dgm:t>
    </dgm:pt>
    <dgm:pt modelId="{D909CE2D-FBA7-4BB3-9D54-A919C5FB4F21}">
      <dgm:prSet phldrT="[Text]"/>
      <dgm:spPr/>
      <dgm:t>
        <a:bodyPr/>
        <a:lstStyle/>
        <a:p>
          <a:r>
            <a:rPr lang="zh-CN" altLang="en-US" dirty="0">
              <a:latin typeface="Hiragino Sans GB W3" panose="020B0300000000000000" pitchFamily="34" charset="-122"/>
              <a:ea typeface="Hiragino Sans GB W3" panose="020B0300000000000000" pitchFamily="34" charset="-122"/>
            </a:rPr>
            <a:t>失效分析实验室</a:t>
          </a:r>
          <a:endParaRPr lang="en-US" dirty="0">
            <a:latin typeface="Hiragino Sans GB W3" panose="020B0300000000000000" pitchFamily="34" charset="-122"/>
            <a:ea typeface="Hiragino Sans GB W3" panose="020B0300000000000000" pitchFamily="34" charset="-122"/>
          </a:endParaRPr>
        </a:p>
      </dgm:t>
    </dgm:pt>
    <dgm:pt modelId="{26A9558C-4E26-47BA-BEB2-39924A98B024}" type="parTrans" cxnId="{57A695F4-8526-4C57-91BC-6BF8B682367A}">
      <dgm:prSet/>
      <dgm:spPr/>
      <dgm:t>
        <a:bodyPr/>
        <a:lstStyle/>
        <a:p>
          <a:endParaRPr lang="en-US">
            <a:latin typeface="Hiragino Sans GB W3" panose="020B0300000000000000" pitchFamily="34" charset="-122"/>
            <a:ea typeface="Hiragino Sans GB W3" panose="020B0300000000000000" pitchFamily="34" charset="-122"/>
          </a:endParaRPr>
        </a:p>
      </dgm:t>
    </dgm:pt>
    <dgm:pt modelId="{07F394DE-30BF-4A69-8025-AAE25E3A78BB}" type="sibTrans" cxnId="{57A695F4-8526-4C57-91BC-6BF8B682367A}">
      <dgm:prSet/>
      <dgm:spPr/>
      <dgm:t>
        <a:bodyPr/>
        <a:lstStyle/>
        <a:p>
          <a:endParaRPr lang="en-US">
            <a:latin typeface="Hiragino Sans GB W3" panose="020B0300000000000000" pitchFamily="34" charset="-122"/>
            <a:ea typeface="Hiragino Sans GB W3" panose="020B0300000000000000" pitchFamily="34" charset="-122"/>
          </a:endParaRPr>
        </a:p>
      </dgm:t>
    </dgm:pt>
    <dgm:pt modelId="{3F6156E0-2B78-4D98-AA0F-39C7403AEF6F}">
      <dgm:prSet phldrT="[Text]">
        <dgm:style>
          <a:lnRef idx="1">
            <a:schemeClr val="accent3"/>
          </a:lnRef>
          <a:fillRef idx="3">
            <a:schemeClr val="accent3"/>
          </a:fillRef>
          <a:effectRef idx="2">
            <a:schemeClr val="accent3"/>
          </a:effectRef>
          <a:fontRef idx="minor">
            <a:schemeClr val="lt1"/>
          </a:fontRef>
        </dgm:style>
      </dgm:prSet>
      <dgm:spPr/>
      <dgm:t>
        <a:bodyPr/>
        <a:lstStyle/>
        <a:p>
          <a:r>
            <a:rPr lang="zh-CN" altLang="en-US" dirty="0">
              <a:latin typeface="Hiragino Sans GB W3" panose="020B0300000000000000" pitchFamily="34" charset="-122"/>
              <a:ea typeface="Hiragino Sans GB W3" panose="020B0300000000000000" pitchFamily="34" charset="-122"/>
            </a:rPr>
            <a:t>样品</a:t>
          </a:r>
          <a:br>
            <a:rPr lang="en-US" altLang="zh-CN" dirty="0">
              <a:latin typeface="Hiragino Sans GB W3" panose="020B0300000000000000" pitchFamily="34" charset="-122"/>
              <a:ea typeface="Hiragino Sans GB W3" panose="020B0300000000000000" pitchFamily="34" charset="-122"/>
            </a:rPr>
          </a:br>
          <a:r>
            <a:rPr lang="zh-CN" altLang="en-US" dirty="0">
              <a:latin typeface="Hiragino Sans GB W3" panose="020B0300000000000000" pitchFamily="34" charset="-122"/>
              <a:ea typeface="Hiragino Sans GB W3" panose="020B0300000000000000" pitchFamily="34" charset="-122"/>
            </a:rPr>
            <a:t>制备</a:t>
          </a:r>
          <a:endParaRPr lang="en-US" dirty="0">
            <a:latin typeface="Hiragino Sans GB W3" panose="020B0300000000000000" pitchFamily="34" charset="-122"/>
            <a:ea typeface="Hiragino Sans GB W3" panose="020B0300000000000000" pitchFamily="34" charset="-122"/>
          </a:endParaRPr>
        </a:p>
      </dgm:t>
    </dgm:pt>
    <dgm:pt modelId="{D3177330-F45E-4CD8-9005-3E9990D19094}" type="parTrans" cxnId="{25680996-B800-445A-9845-40FE9A2746BA}">
      <dgm:prSet/>
      <dgm:spPr/>
      <dgm:t>
        <a:bodyPr/>
        <a:lstStyle/>
        <a:p>
          <a:endParaRPr lang="en-US">
            <a:latin typeface="Hiragino Sans GB W3" panose="020B0300000000000000" pitchFamily="34" charset="-122"/>
            <a:ea typeface="Hiragino Sans GB W3" panose="020B0300000000000000" pitchFamily="34" charset="-122"/>
          </a:endParaRPr>
        </a:p>
      </dgm:t>
    </dgm:pt>
    <dgm:pt modelId="{893CA132-20CA-46EA-B299-A888807EC687}" type="sibTrans" cxnId="{25680996-B800-445A-9845-40FE9A2746BA}">
      <dgm:prSet/>
      <dgm:spPr/>
      <dgm:t>
        <a:bodyPr/>
        <a:lstStyle/>
        <a:p>
          <a:endParaRPr lang="en-US">
            <a:latin typeface="Hiragino Sans GB W3" panose="020B0300000000000000" pitchFamily="34" charset="-122"/>
            <a:ea typeface="Hiragino Sans GB W3" panose="020B0300000000000000" pitchFamily="34" charset="-122"/>
          </a:endParaRPr>
        </a:p>
      </dgm:t>
    </dgm:pt>
    <dgm:pt modelId="{68D3EC06-0FF1-4A4E-B49A-946DB9F64A18}">
      <dgm:prSet phldrT="[Text]">
        <dgm:style>
          <a:lnRef idx="1">
            <a:schemeClr val="accent6"/>
          </a:lnRef>
          <a:fillRef idx="3">
            <a:schemeClr val="accent6"/>
          </a:fillRef>
          <a:effectRef idx="2">
            <a:schemeClr val="accent6"/>
          </a:effectRef>
          <a:fontRef idx="minor">
            <a:schemeClr val="lt1"/>
          </a:fontRef>
        </dgm:style>
      </dgm:prSet>
      <dgm:spPr/>
      <dgm:t>
        <a:bodyPr/>
        <a:lstStyle/>
        <a:p>
          <a:r>
            <a:rPr lang="zh-CN" altLang="en-US" dirty="0">
              <a:latin typeface="Hiragino Sans GB W3" panose="020B0300000000000000" pitchFamily="34" charset="-122"/>
              <a:ea typeface="Hiragino Sans GB W3" panose="020B0300000000000000" pitchFamily="34" charset="-122"/>
            </a:rPr>
            <a:t>形貌</a:t>
          </a:r>
          <a:br>
            <a:rPr lang="en-US" altLang="zh-CN" dirty="0">
              <a:latin typeface="Hiragino Sans GB W3" panose="020B0300000000000000" pitchFamily="34" charset="-122"/>
              <a:ea typeface="Hiragino Sans GB W3" panose="020B0300000000000000" pitchFamily="34" charset="-122"/>
            </a:rPr>
          </a:br>
          <a:r>
            <a:rPr lang="zh-CN" altLang="en-US" dirty="0">
              <a:latin typeface="Hiragino Sans GB W3" panose="020B0300000000000000" pitchFamily="34" charset="-122"/>
              <a:ea typeface="Hiragino Sans GB W3" panose="020B0300000000000000" pitchFamily="34" charset="-122"/>
            </a:rPr>
            <a:t>观察</a:t>
          </a:r>
          <a:endParaRPr lang="en-US" dirty="0">
            <a:latin typeface="Hiragino Sans GB W3" panose="020B0300000000000000" pitchFamily="34" charset="-122"/>
            <a:ea typeface="Hiragino Sans GB W3" panose="020B0300000000000000" pitchFamily="34" charset="-122"/>
          </a:endParaRPr>
        </a:p>
      </dgm:t>
    </dgm:pt>
    <dgm:pt modelId="{43C27F64-92E7-4491-9786-718C11C17414}" type="parTrans" cxnId="{FAD7AB0C-8D2A-4A81-8778-21B0FBD969F9}">
      <dgm:prSet/>
      <dgm:spPr/>
      <dgm:t>
        <a:bodyPr/>
        <a:lstStyle/>
        <a:p>
          <a:endParaRPr lang="en-US">
            <a:latin typeface="Hiragino Sans GB W3" panose="020B0300000000000000" pitchFamily="34" charset="-122"/>
            <a:ea typeface="Hiragino Sans GB W3" panose="020B0300000000000000" pitchFamily="34" charset="-122"/>
          </a:endParaRPr>
        </a:p>
      </dgm:t>
    </dgm:pt>
    <dgm:pt modelId="{9D659BB9-695E-4E48-AD69-9E5856731B52}" type="sibTrans" cxnId="{FAD7AB0C-8D2A-4A81-8778-21B0FBD969F9}">
      <dgm:prSet/>
      <dgm:spPr/>
      <dgm:t>
        <a:bodyPr/>
        <a:lstStyle/>
        <a:p>
          <a:endParaRPr lang="en-US">
            <a:latin typeface="Hiragino Sans GB W3" panose="020B0300000000000000" pitchFamily="34" charset="-122"/>
            <a:ea typeface="Hiragino Sans GB W3" panose="020B0300000000000000" pitchFamily="34" charset="-122"/>
          </a:endParaRPr>
        </a:p>
      </dgm:t>
    </dgm:pt>
    <dgm:pt modelId="{DFDDB922-1827-418D-ADC9-DEAB31A5606E}">
      <dgm:prSet phldrT="[Text]">
        <dgm:style>
          <a:lnRef idx="1">
            <a:schemeClr val="accent5"/>
          </a:lnRef>
          <a:fillRef idx="3">
            <a:schemeClr val="accent5"/>
          </a:fillRef>
          <a:effectRef idx="2">
            <a:schemeClr val="accent5"/>
          </a:effectRef>
          <a:fontRef idx="minor">
            <a:schemeClr val="lt1"/>
          </a:fontRef>
        </dgm:style>
      </dgm:prSet>
      <dgm:spPr/>
      <dgm:t>
        <a:bodyPr/>
        <a:lstStyle/>
        <a:p>
          <a:r>
            <a:rPr lang="zh-CN" altLang="en-US" dirty="0">
              <a:latin typeface="Hiragino Sans GB W3" panose="020B0300000000000000" pitchFamily="34" charset="-122"/>
              <a:ea typeface="Hiragino Sans GB W3" panose="020B0300000000000000" pitchFamily="34" charset="-122"/>
            </a:rPr>
            <a:t>成分</a:t>
          </a:r>
          <a:br>
            <a:rPr lang="en-US" altLang="zh-CN" dirty="0">
              <a:latin typeface="Hiragino Sans GB W3" panose="020B0300000000000000" pitchFamily="34" charset="-122"/>
              <a:ea typeface="Hiragino Sans GB W3" panose="020B0300000000000000" pitchFamily="34" charset="-122"/>
            </a:rPr>
          </a:br>
          <a:r>
            <a:rPr lang="zh-CN" altLang="en-US" dirty="0">
              <a:latin typeface="Hiragino Sans GB W3" panose="020B0300000000000000" pitchFamily="34" charset="-122"/>
              <a:ea typeface="Hiragino Sans GB W3" panose="020B0300000000000000" pitchFamily="34" charset="-122"/>
            </a:rPr>
            <a:t>分析</a:t>
          </a:r>
          <a:endParaRPr lang="en-US" dirty="0">
            <a:latin typeface="Hiragino Sans GB W3" panose="020B0300000000000000" pitchFamily="34" charset="-122"/>
            <a:ea typeface="Hiragino Sans GB W3" panose="020B0300000000000000" pitchFamily="34" charset="-122"/>
          </a:endParaRPr>
        </a:p>
      </dgm:t>
    </dgm:pt>
    <dgm:pt modelId="{0BEF23F3-1EDE-469A-9231-601378439D37}" type="parTrans" cxnId="{8B0B13CE-6B2C-4657-AAD0-FA22A3200812}">
      <dgm:prSet/>
      <dgm:spPr/>
      <dgm:t>
        <a:bodyPr/>
        <a:lstStyle/>
        <a:p>
          <a:endParaRPr lang="en-US">
            <a:latin typeface="Hiragino Sans GB W3" panose="020B0300000000000000" pitchFamily="34" charset="-122"/>
            <a:ea typeface="Hiragino Sans GB W3" panose="020B0300000000000000" pitchFamily="34" charset="-122"/>
          </a:endParaRPr>
        </a:p>
      </dgm:t>
    </dgm:pt>
    <dgm:pt modelId="{DA85C121-5CAA-45CD-A66B-5CF000A5EC1E}" type="sibTrans" cxnId="{8B0B13CE-6B2C-4657-AAD0-FA22A3200812}">
      <dgm:prSet/>
      <dgm:spPr/>
      <dgm:t>
        <a:bodyPr/>
        <a:lstStyle/>
        <a:p>
          <a:endParaRPr lang="en-US">
            <a:latin typeface="Hiragino Sans GB W3" panose="020B0300000000000000" pitchFamily="34" charset="-122"/>
            <a:ea typeface="Hiragino Sans GB W3" panose="020B0300000000000000" pitchFamily="34" charset="-122"/>
          </a:endParaRPr>
        </a:p>
      </dgm:t>
    </dgm:pt>
    <dgm:pt modelId="{218961CC-2CAF-4CF4-A288-7AE8021BCC76}">
      <dgm:prSet phldrT="[Text]">
        <dgm:style>
          <a:lnRef idx="1">
            <a:schemeClr val="accent4"/>
          </a:lnRef>
          <a:fillRef idx="3">
            <a:schemeClr val="accent4"/>
          </a:fillRef>
          <a:effectRef idx="2">
            <a:schemeClr val="accent4"/>
          </a:effectRef>
          <a:fontRef idx="minor">
            <a:schemeClr val="lt1"/>
          </a:fontRef>
        </dgm:style>
      </dgm:prSet>
      <dgm:spPr/>
      <dgm:t>
        <a:bodyPr/>
        <a:lstStyle/>
        <a:p>
          <a:r>
            <a:rPr lang="zh-CN" altLang="en-US" dirty="0">
              <a:latin typeface="Hiragino Sans GB W3" panose="020B0300000000000000" pitchFamily="34" charset="-122"/>
              <a:ea typeface="Hiragino Sans GB W3" panose="020B0300000000000000" pitchFamily="34" charset="-122"/>
            </a:rPr>
            <a:t>电特性分析</a:t>
          </a:r>
          <a:endParaRPr lang="en-US" dirty="0">
            <a:latin typeface="Hiragino Sans GB W3" panose="020B0300000000000000" pitchFamily="34" charset="-122"/>
            <a:ea typeface="Hiragino Sans GB W3" panose="020B0300000000000000" pitchFamily="34" charset="-122"/>
          </a:endParaRPr>
        </a:p>
      </dgm:t>
    </dgm:pt>
    <dgm:pt modelId="{A5CAD8B5-B2BC-42D1-BF3F-375D87760A43}" type="parTrans" cxnId="{F2E52BDC-7370-466E-9015-8FC35A4A2077}">
      <dgm:prSet/>
      <dgm:spPr/>
      <dgm:t>
        <a:bodyPr/>
        <a:lstStyle/>
        <a:p>
          <a:endParaRPr lang="en-US">
            <a:latin typeface="Hiragino Sans GB W3" panose="020B0300000000000000" pitchFamily="34" charset="-122"/>
            <a:ea typeface="Hiragino Sans GB W3" panose="020B0300000000000000" pitchFamily="34" charset="-122"/>
          </a:endParaRPr>
        </a:p>
      </dgm:t>
    </dgm:pt>
    <dgm:pt modelId="{F98AFB6A-6F9B-483F-8341-63546D2850A4}" type="sibTrans" cxnId="{F2E52BDC-7370-466E-9015-8FC35A4A2077}">
      <dgm:prSet/>
      <dgm:spPr/>
      <dgm:t>
        <a:bodyPr/>
        <a:lstStyle/>
        <a:p>
          <a:endParaRPr lang="en-US">
            <a:latin typeface="Hiragino Sans GB W3" panose="020B0300000000000000" pitchFamily="34" charset="-122"/>
            <a:ea typeface="Hiragino Sans GB W3" panose="020B0300000000000000" pitchFamily="34" charset="-122"/>
          </a:endParaRPr>
        </a:p>
      </dgm:t>
    </dgm:pt>
    <dgm:pt modelId="{7274A5E4-7538-4FC3-97C7-F7D44474658E}">
      <dgm:prSet phldrT="[Text]">
        <dgm:style>
          <a:lnRef idx="1">
            <a:schemeClr val="accent2"/>
          </a:lnRef>
          <a:fillRef idx="3">
            <a:schemeClr val="accent2"/>
          </a:fillRef>
          <a:effectRef idx="2">
            <a:schemeClr val="accent2"/>
          </a:effectRef>
          <a:fontRef idx="minor">
            <a:schemeClr val="lt1"/>
          </a:fontRef>
        </dgm:style>
      </dgm:prSet>
      <dgm:spPr/>
      <dgm:t>
        <a:bodyPr/>
        <a:lstStyle/>
        <a:p>
          <a:r>
            <a:rPr lang="zh-CN" altLang="en-US" dirty="0">
              <a:latin typeface="Hiragino Sans GB W3" panose="020B0300000000000000" pitchFamily="34" charset="-122"/>
              <a:ea typeface="Hiragino Sans GB W3" panose="020B0300000000000000" pitchFamily="34" charset="-122"/>
            </a:rPr>
            <a:t>缺陷</a:t>
          </a:r>
          <a:br>
            <a:rPr lang="en-US" altLang="zh-CN" dirty="0">
              <a:latin typeface="Hiragino Sans GB W3" panose="020B0300000000000000" pitchFamily="34" charset="-122"/>
              <a:ea typeface="Hiragino Sans GB W3" panose="020B0300000000000000" pitchFamily="34" charset="-122"/>
            </a:rPr>
          </a:br>
          <a:r>
            <a:rPr lang="zh-CN" altLang="en-US" dirty="0">
              <a:latin typeface="Hiragino Sans GB W3" panose="020B0300000000000000" pitchFamily="34" charset="-122"/>
              <a:ea typeface="Hiragino Sans GB W3" panose="020B0300000000000000" pitchFamily="34" charset="-122"/>
            </a:rPr>
            <a:t>定位</a:t>
          </a:r>
          <a:endParaRPr lang="en-US" dirty="0">
            <a:latin typeface="Hiragino Sans GB W3" panose="020B0300000000000000" pitchFamily="34" charset="-122"/>
            <a:ea typeface="Hiragino Sans GB W3" panose="020B0300000000000000" pitchFamily="34" charset="-122"/>
          </a:endParaRPr>
        </a:p>
      </dgm:t>
    </dgm:pt>
    <dgm:pt modelId="{312D5B45-0639-4DDD-870A-A523B9FC1979}" type="parTrans" cxnId="{F9125809-70C7-47E3-A470-A6F08FD71926}">
      <dgm:prSet/>
      <dgm:spPr/>
      <dgm:t>
        <a:bodyPr/>
        <a:lstStyle/>
        <a:p>
          <a:endParaRPr lang="en-US">
            <a:latin typeface="Hiragino Sans GB W3" panose="020B0300000000000000" pitchFamily="34" charset="-122"/>
            <a:ea typeface="Hiragino Sans GB W3" panose="020B0300000000000000" pitchFamily="34" charset="-122"/>
          </a:endParaRPr>
        </a:p>
      </dgm:t>
    </dgm:pt>
    <dgm:pt modelId="{DDF4FDCE-EAAF-4D23-8073-E2DFB87F1FD3}" type="sibTrans" cxnId="{F9125809-70C7-47E3-A470-A6F08FD71926}">
      <dgm:prSet/>
      <dgm:spPr/>
      <dgm:t>
        <a:bodyPr/>
        <a:lstStyle/>
        <a:p>
          <a:endParaRPr lang="en-US">
            <a:latin typeface="Hiragino Sans GB W3" panose="020B0300000000000000" pitchFamily="34" charset="-122"/>
            <a:ea typeface="Hiragino Sans GB W3" panose="020B0300000000000000" pitchFamily="34" charset="-122"/>
          </a:endParaRPr>
        </a:p>
      </dgm:t>
    </dgm:pt>
    <dgm:pt modelId="{43D05E0E-0D6A-49A4-B96E-7E577A12FA2D}">
      <dgm:prSet phldrT="[Text]">
        <dgm:style>
          <a:lnRef idx="1">
            <a:schemeClr val="accent5"/>
          </a:lnRef>
          <a:fillRef idx="3">
            <a:schemeClr val="accent5"/>
          </a:fillRef>
          <a:effectRef idx="2">
            <a:schemeClr val="accent5"/>
          </a:effectRef>
          <a:fontRef idx="minor">
            <a:schemeClr val="lt1"/>
          </a:fontRef>
        </dgm:style>
      </dgm:prSet>
      <dgm:spPr/>
      <dgm:t>
        <a:bodyPr/>
        <a:lstStyle/>
        <a:p>
          <a:r>
            <a:rPr lang="zh-CN" altLang="en-US" dirty="0">
              <a:latin typeface="Hiragino Sans GB W3" panose="020B0300000000000000" pitchFamily="34" charset="-122"/>
              <a:ea typeface="Hiragino Sans GB W3" panose="020B0300000000000000" pitchFamily="34" charset="-122"/>
            </a:rPr>
            <a:t>人员</a:t>
          </a:r>
          <a:br>
            <a:rPr lang="en-US" altLang="zh-CN" dirty="0">
              <a:latin typeface="Hiragino Sans GB W3" panose="020B0300000000000000" pitchFamily="34" charset="-122"/>
              <a:ea typeface="Hiragino Sans GB W3" panose="020B0300000000000000" pitchFamily="34" charset="-122"/>
            </a:rPr>
          </a:br>
          <a:r>
            <a:rPr lang="zh-CN" altLang="en-US" dirty="0">
              <a:latin typeface="Hiragino Sans GB W3" panose="020B0300000000000000" pitchFamily="34" charset="-122"/>
              <a:ea typeface="Hiragino Sans GB W3" panose="020B0300000000000000" pitchFamily="34" charset="-122"/>
            </a:rPr>
            <a:t>配置</a:t>
          </a:r>
          <a:endParaRPr lang="en-US" dirty="0">
            <a:latin typeface="Hiragino Sans GB W3" panose="020B0300000000000000" pitchFamily="34" charset="-122"/>
            <a:ea typeface="Hiragino Sans GB W3" panose="020B0300000000000000" pitchFamily="34" charset="-122"/>
          </a:endParaRPr>
        </a:p>
      </dgm:t>
    </dgm:pt>
    <dgm:pt modelId="{87840056-0381-4E33-9508-288D69645A08}" type="parTrans" cxnId="{C22E3CA3-33D6-4BA4-88E2-84A253BDF5C9}">
      <dgm:prSet/>
      <dgm:spPr/>
      <dgm:t>
        <a:bodyPr/>
        <a:lstStyle/>
        <a:p>
          <a:endParaRPr lang="en-US">
            <a:latin typeface="Hiragino Sans GB W3" panose="020B0300000000000000" pitchFamily="34" charset="-122"/>
            <a:ea typeface="Hiragino Sans GB W3" panose="020B0300000000000000" pitchFamily="34" charset="-122"/>
          </a:endParaRPr>
        </a:p>
      </dgm:t>
    </dgm:pt>
    <dgm:pt modelId="{03A1409F-A9C8-450B-8E09-6F05ED25FF0C}" type="sibTrans" cxnId="{C22E3CA3-33D6-4BA4-88E2-84A253BDF5C9}">
      <dgm:prSet/>
      <dgm:spPr/>
      <dgm:t>
        <a:bodyPr/>
        <a:lstStyle/>
        <a:p>
          <a:endParaRPr lang="en-US">
            <a:latin typeface="Hiragino Sans GB W3" panose="020B0300000000000000" pitchFamily="34" charset="-122"/>
            <a:ea typeface="Hiragino Sans GB W3" panose="020B0300000000000000" pitchFamily="34" charset="-122"/>
          </a:endParaRPr>
        </a:p>
      </dgm:t>
    </dgm:pt>
    <dgm:pt modelId="{561C7ED7-7178-4CE9-88C6-37EE78EA6500}" type="pres">
      <dgm:prSet presAssocID="{6EC59D14-3753-4576-A08C-C3D49ECBF055}" presName="Name0" presStyleCnt="0">
        <dgm:presLayoutVars>
          <dgm:chMax val="1"/>
          <dgm:chPref val="1"/>
          <dgm:dir/>
          <dgm:animOne val="branch"/>
          <dgm:animLvl val="lvl"/>
        </dgm:presLayoutVars>
      </dgm:prSet>
      <dgm:spPr/>
    </dgm:pt>
    <dgm:pt modelId="{941B160E-0DC6-4CB4-A2F9-AB53E3A4F6D3}" type="pres">
      <dgm:prSet presAssocID="{D909CE2D-FBA7-4BB3-9D54-A919C5FB4F21}" presName="Parent" presStyleLbl="node0" presStyleIdx="0" presStyleCnt="1">
        <dgm:presLayoutVars>
          <dgm:chMax val="6"/>
          <dgm:chPref val="6"/>
        </dgm:presLayoutVars>
      </dgm:prSet>
      <dgm:spPr/>
    </dgm:pt>
    <dgm:pt modelId="{8C5730D4-405D-4693-9310-C53C1C3D85CA}" type="pres">
      <dgm:prSet presAssocID="{3F6156E0-2B78-4D98-AA0F-39C7403AEF6F}" presName="Accent1" presStyleCnt="0"/>
      <dgm:spPr/>
    </dgm:pt>
    <dgm:pt modelId="{117546EF-DF82-4579-A8DF-A7C1A0ACF49F}" type="pres">
      <dgm:prSet presAssocID="{3F6156E0-2B78-4D98-AA0F-39C7403AEF6F}" presName="Accent" presStyleLbl="bgShp" presStyleIdx="0" presStyleCnt="6"/>
      <dgm:spPr/>
    </dgm:pt>
    <dgm:pt modelId="{D5047E81-C0B1-4787-A70D-DDA4578F5B3F}" type="pres">
      <dgm:prSet presAssocID="{3F6156E0-2B78-4D98-AA0F-39C7403AEF6F}" presName="Child1" presStyleLbl="node1" presStyleIdx="0" presStyleCnt="6">
        <dgm:presLayoutVars>
          <dgm:chMax val="0"/>
          <dgm:chPref val="0"/>
          <dgm:bulletEnabled val="1"/>
        </dgm:presLayoutVars>
      </dgm:prSet>
      <dgm:spPr/>
    </dgm:pt>
    <dgm:pt modelId="{F72F9775-92A9-44F5-B01F-1EDE735176F9}" type="pres">
      <dgm:prSet presAssocID="{68D3EC06-0FF1-4A4E-B49A-946DB9F64A18}" presName="Accent2" presStyleCnt="0"/>
      <dgm:spPr/>
    </dgm:pt>
    <dgm:pt modelId="{7FC4D172-7336-4117-85BD-E063B8A9DF4B}" type="pres">
      <dgm:prSet presAssocID="{68D3EC06-0FF1-4A4E-B49A-946DB9F64A18}" presName="Accent" presStyleLbl="bgShp" presStyleIdx="1" presStyleCnt="6"/>
      <dgm:spPr/>
    </dgm:pt>
    <dgm:pt modelId="{FA047CB7-E2F7-4884-90DE-1ABF903AB690}" type="pres">
      <dgm:prSet presAssocID="{68D3EC06-0FF1-4A4E-B49A-946DB9F64A18}" presName="Child2" presStyleLbl="node1" presStyleIdx="1" presStyleCnt="6">
        <dgm:presLayoutVars>
          <dgm:chMax val="0"/>
          <dgm:chPref val="0"/>
          <dgm:bulletEnabled val="1"/>
        </dgm:presLayoutVars>
      </dgm:prSet>
      <dgm:spPr/>
    </dgm:pt>
    <dgm:pt modelId="{3F56F700-8B55-4C7F-B03D-349FF7914F9D}" type="pres">
      <dgm:prSet presAssocID="{DFDDB922-1827-418D-ADC9-DEAB31A5606E}" presName="Accent3" presStyleCnt="0"/>
      <dgm:spPr/>
    </dgm:pt>
    <dgm:pt modelId="{DAF2C104-E043-4D84-8718-B393A9E3744B}" type="pres">
      <dgm:prSet presAssocID="{DFDDB922-1827-418D-ADC9-DEAB31A5606E}" presName="Accent" presStyleLbl="bgShp" presStyleIdx="2" presStyleCnt="6"/>
      <dgm:spPr/>
    </dgm:pt>
    <dgm:pt modelId="{12BCA46B-F1DB-46BC-8000-D63A9D077653}" type="pres">
      <dgm:prSet presAssocID="{DFDDB922-1827-418D-ADC9-DEAB31A5606E}" presName="Child3" presStyleLbl="node1" presStyleIdx="2" presStyleCnt="6">
        <dgm:presLayoutVars>
          <dgm:chMax val="0"/>
          <dgm:chPref val="0"/>
          <dgm:bulletEnabled val="1"/>
        </dgm:presLayoutVars>
      </dgm:prSet>
      <dgm:spPr/>
    </dgm:pt>
    <dgm:pt modelId="{FF3E8A30-C2B3-4226-9761-E77EB3E65EE8}" type="pres">
      <dgm:prSet presAssocID="{218961CC-2CAF-4CF4-A288-7AE8021BCC76}" presName="Accent4" presStyleCnt="0"/>
      <dgm:spPr/>
    </dgm:pt>
    <dgm:pt modelId="{4C6A7B39-E6E9-4B67-94E6-2522E02D71CD}" type="pres">
      <dgm:prSet presAssocID="{218961CC-2CAF-4CF4-A288-7AE8021BCC76}" presName="Accent" presStyleLbl="bgShp" presStyleIdx="3" presStyleCnt="6"/>
      <dgm:spPr/>
    </dgm:pt>
    <dgm:pt modelId="{03DB09D8-05C7-4AA4-9FFA-7BF074B7C606}" type="pres">
      <dgm:prSet presAssocID="{218961CC-2CAF-4CF4-A288-7AE8021BCC76}" presName="Child4" presStyleLbl="node1" presStyleIdx="3" presStyleCnt="6">
        <dgm:presLayoutVars>
          <dgm:chMax val="0"/>
          <dgm:chPref val="0"/>
          <dgm:bulletEnabled val="1"/>
        </dgm:presLayoutVars>
      </dgm:prSet>
      <dgm:spPr/>
    </dgm:pt>
    <dgm:pt modelId="{CF081B57-49C2-494E-A6E0-A988E3A2F25D}" type="pres">
      <dgm:prSet presAssocID="{7274A5E4-7538-4FC3-97C7-F7D44474658E}" presName="Accent5" presStyleCnt="0"/>
      <dgm:spPr/>
    </dgm:pt>
    <dgm:pt modelId="{F61CDCFB-9501-4627-BA01-AFA68844EE8A}" type="pres">
      <dgm:prSet presAssocID="{7274A5E4-7538-4FC3-97C7-F7D44474658E}" presName="Accent" presStyleLbl="bgShp" presStyleIdx="4" presStyleCnt="6"/>
      <dgm:spPr/>
    </dgm:pt>
    <dgm:pt modelId="{7424E69C-5DA0-4140-8514-CD354A26E454}" type="pres">
      <dgm:prSet presAssocID="{7274A5E4-7538-4FC3-97C7-F7D44474658E}" presName="Child5" presStyleLbl="node1" presStyleIdx="4" presStyleCnt="6">
        <dgm:presLayoutVars>
          <dgm:chMax val="0"/>
          <dgm:chPref val="0"/>
          <dgm:bulletEnabled val="1"/>
        </dgm:presLayoutVars>
      </dgm:prSet>
      <dgm:spPr/>
    </dgm:pt>
    <dgm:pt modelId="{FCD080AE-837E-4312-B8CB-8922D1224EEB}" type="pres">
      <dgm:prSet presAssocID="{43D05E0E-0D6A-49A4-B96E-7E577A12FA2D}" presName="Accent6" presStyleCnt="0"/>
      <dgm:spPr/>
    </dgm:pt>
    <dgm:pt modelId="{F9B3A3E2-98A5-4FB8-856F-A708AE0B5FA4}" type="pres">
      <dgm:prSet presAssocID="{43D05E0E-0D6A-49A4-B96E-7E577A12FA2D}" presName="Accent" presStyleLbl="bgShp" presStyleIdx="5" presStyleCnt="6"/>
      <dgm:spPr/>
    </dgm:pt>
    <dgm:pt modelId="{F3E3E83C-534A-4A5C-BBB4-FA33F48AD93B}" type="pres">
      <dgm:prSet presAssocID="{43D05E0E-0D6A-49A4-B96E-7E577A12FA2D}" presName="Child6" presStyleLbl="node1" presStyleIdx="5" presStyleCnt="6">
        <dgm:presLayoutVars>
          <dgm:chMax val="0"/>
          <dgm:chPref val="0"/>
          <dgm:bulletEnabled val="1"/>
        </dgm:presLayoutVars>
      </dgm:prSet>
      <dgm:spPr/>
    </dgm:pt>
  </dgm:ptLst>
  <dgm:cxnLst>
    <dgm:cxn modelId="{F9125809-70C7-47E3-A470-A6F08FD71926}" srcId="{D909CE2D-FBA7-4BB3-9D54-A919C5FB4F21}" destId="{7274A5E4-7538-4FC3-97C7-F7D44474658E}" srcOrd="4" destOrd="0" parTransId="{312D5B45-0639-4DDD-870A-A523B9FC1979}" sibTransId="{DDF4FDCE-EAAF-4D23-8073-E2DFB87F1FD3}"/>
    <dgm:cxn modelId="{FAD7AB0C-8D2A-4A81-8778-21B0FBD969F9}" srcId="{D909CE2D-FBA7-4BB3-9D54-A919C5FB4F21}" destId="{68D3EC06-0FF1-4A4E-B49A-946DB9F64A18}" srcOrd="1" destOrd="0" parTransId="{43C27F64-92E7-4491-9786-718C11C17414}" sibTransId="{9D659BB9-695E-4E48-AD69-9E5856731B52}"/>
    <dgm:cxn modelId="{EF899631-6969-4A98-BE76-B28229A63A9B}" type="presOf" srcId="{218961CC-2CAF-4CF4-A288-7AE8021BCC76}" destId="{03DB09D8-05C7-4AA4-9FFA-7BF074B7C606}" srcOrd="0" destOrd="0" presId="urn:microsoft.com/office/officeart/2011/layout/HexagonRadial"/>
    <dgm:cxn modelId="{94A30441-6897-4E5A-8D96-C3DB46D76A55}" type="presOf" srcId="{3F6156E0-2B78-4D98-AA0F-39C7403AEF6F}" destId="{D5047E81-C0B1-4787-A70D-DDA4578F5B3F}" srcOrd="0" destOrd="0" presId="urn:microsoft.com/office/officeart/2011/layout/HexagonRadial"/>
    <dgm:cxn modelId="{25680996-B800-445A-9845-40FE9A2746BA}" srcId="{D909CE2D-FBA7-4BB3-9D54-A919C5FB4F21}" destId="{3F6156E0-2B78-4D98-AA0F-39C7403AEF6F}" srcOrd="0" destOrd="0" parTransId="{D3177330-F45E-4CD8-9005-3E9990D19094}" sibTransId="{893CA132-20CA-46EA-B299-A888807EC687}"/>
    <dgm:cxn modelId="{BC79739F-C93C-4EE6-B504-DBCBED0CA4FE}" type="presOf" srcId="{D909CE2D-FBA7-4BB3-9D54-A919C5FB4F21}" destId="{941B160E-0DC6-4CB4-A2F9-AB53E3A4F6D3}" srcOrd="0" destOrd="0" presId="urn:microsoft.com/office/officeart/2011/layout/HexagonRadial"/>
    <dgm:cxn modelId="{C22E3CA3-33D6-4BA4-88E2-84A253BDF5C9}" srcId="{D909CE2D-FBA7-4BB3-9D54-A919C5FB4F21}" destId="{43D05E0E-0D6A-49A4-B96E-7E577A12FA2D}" srcOrd="5" destOrd="0" parTransId="{87840056-0381-4E33-9508-288D69645A08}" sibTransId="{03A1409F-A9C8-450B-8E09-6F05ED25FF0C}"/>
    <dgm:cxn modelId="{29C107A9-DDAA-49C6-BC3D-5E1BD6858E3F}" type="presOf" srcId="{68D3EC06-0FF1-4A4E-B49A-946DB9F64A18}" destId="{FA047CB7-E2F7-4884-90DE-1ABF903AB690}" srcOrd="0" destOrd="0" presId="urn:microsoft.com/office/officeart/2011/layout/HexagonRadial"/>
    <dgm:cxn modelId="{9C32E9C9-DEB8-4902-8530-75507F692BBA}" type="presOf" srcId="{DFDDB922-1827-418D-ADC9-DEAB31A5606E}" destId="{12BCA46B-F1DB-46BC-8000-D63A9D077653}" srcOrd="0" destOrd="0" presId="urn:microsoft.com/office/officeart/2011/layout/HexagonRadial"/>
    <dgm:cxn modelId="{8B0B13CE-6B2C-4657-AAD0-FA22A3200812}" srcId="{D909CE2D-FBA7-4BB3-9D54-A919C5FB4F21}" destId="{DFDDB922-1827-418D-ADC9-DEAB31A5606E}" srcOrd="2" destOrd="0" parTransId="{0BEF23F3-1EDE-469A-9231-601378439D37}" sibTransId="{DA85C121-5CAA-45CD-A66B-5CF000A5EC1E}"/>
    <dgm:cxn modelId="{4CD953CF-8AD6-47E6-A1AF-8FE20AC04EDC}" type="presOf" srcId="{6EC59D14-3753-4576-A08C-C3D49ECBF055}" destId="{561C7ED7-7178-4CE9-88C6-37EE78EA6500}" srcOrd="0" destOrd="0" presId="urn:microsoft.com/office/officeart/2011/layout/HexagonRadial"/>
    <dgm:cxn modelId="{F2E52BDC-7370-466E-9015-8FC35A4A2077}" srcId="{D909CE2D-FBA7-4BB3-9D54-A919C5FB4F21}" destId="{218961CC-2CAF-4CF4-A288-7AE8021BCC76}" srcOrd="3" destOrd="0" parTransId="{A5CAD8B5-B2BC-42D1-BF3F-375D87760A43}" sibTransId="{F98AFB6A-6F9B-483F-8341-63546D2850A4}"/>
    <dgm:cxn modelId="{F5E295EE-9E29-4D47-A393-2AE4A140A7A4}" type="presOf" srcId="{7274A5E4-7538-4FC3-97C7-F7D44474658E}" destId="{7424E69C-5DA0-4140-8514-CD354A26E454}" srcOrd="0" destOrd="0" presId="urn:microsoft.com/office/officeart/2011/layout/HexagonRadial"/>
    <dgm:cxn modelId="{F8134CEF-FDD1-4C95-8DB6-61C312A0F87C}" type="presOf" srcId="{43D05E0E-0D6A-49A4-B96E-7E577A12FA2D}" destId="{F3E3E83C-534A-4A5C-BBB4-FA33F48AD93B}" srcOrd="0" destOrd="0" presId="urn:microsoft.com/office/officeart/2011/layout/HexagonRadial"/>
    <dgm:cxn modelId="{57A695F4-8526-4C57-91BC-6BF8B682367A}" srcId="{6EC59D14-3753-4576-A08C-C3D49ECBF055}" destId="{D909CE2D-FBA7-4BB3-9D54-A919C5FB4F21}" srcOrd="0" destOrd="0" parTransId="{26A9558C-4E26-47BA-BEB2-39924A98B024}" sibTransId="{07F394DE-30BF-4A69-8025-AAE25E3A78BB}"/>
    <dgm:cxn modelId="{77401B84-08C7-4BE5-96C1-D9D410BE33A9}" type="presParOf" srcId="{561C7ED7-7178-4CE9-88C6-37EE78EA6500}" destId="{941B160E-0DC6-4CB4-A2F9-AB53E3A4F6D3}" srcOrd="0" destOrd="0" presId="urn:microsoft.com/office/officeart/2011/layout/HexagonRadial"/>
    <dgm:cxn modelId="{F991C501-24FF-4EED-98EA-AD471E837A4B}" type="presParOf" srcId="{561C7ED7-7178-4CE9-88C6-37EE78EA6500}" destId="{8C5730D4-405D-4693-9310-C53C1C3D85CA}" srcOrd="1" destOrd="0" presId="urn:microsoft.com/office/officeart/2011/layout/HexagonRadial"/>
    <dgm:cxn modelId="{1DCC7735-38EC-40F3-B5EE-874141521114}" type="presParOf" srcId="{8C5730D4-405D-4693-9310-C53C1C3D85CA}" destId="{117546EF-DF82-4579-A8DF-A7C1A0ACF49F}" srcOrd="0" destOrd="0" presId="urn:microsoft.com/office/officeart/2011/layout/HexagonRadial"/>
    <dgm:cxn modelId="{82098187-95ED-4048-B9E9-C2B7BE472C7D}" type="presParOf" srcId="{561C7ED7-7178-4CE9-88C6-37EE78EA6500}" destId="{D5047E81-C0B1-4787-A70D-DDA4578F5B3F}" srcOrd="2" destOrd="0" presId="urn:microsoft.com/office/officeart/2011/layout/HexagonRadial"/>
    <dgm:cxn modelId="{BF170E83-BE7E-4E06-9098-39D9EB718702}" type="presParOf" srcId="{561C7ED7-7178-4CE9-88C6-37EE78EA6500}" destId="{F72F9775-92A9-44F5-B01F-1EDE735176F9}" srcOrd="3" destOrd="0" presId="urn:microsoft.com/office/officeart/2011/layout/HexagonRadial"/>
    <dgm:cxn modelId="{55761BA4-7693-47AD-BA89-0298DE9D10AA}" type="presParOf" srcId="{F72F9775-92A9-44F5-B01F-1EDE735176F9}" destId="{7FC4D172-7336-4117-85BD-E063B8A9DF4B}" srcOrd="0" destOrd="0" presId="urn:microsoft.com/office/officeart/2011/layout/HexagonRadial"/>
    <dgm:cxn modelId="{F947AC0F-254C-473B-81B2-B44763522FF9}" type="presParOf" srcId="{561C7ED7-7178-4CE9-88C6-37EE78EA6500}" destId="{FA047CB7-E2F7-4884-90DE-1ABF903AB690}" srcOrd="4" destOrd="0" presId="urn:microsoft.com/office/officeart/2011/layout/HexagonRadial"/>
    <dgm:cxn modelId="{EA3CA604-C64C-48A8-832A-298E3D9581EC}" type="presParOf" srcId="{561C7ED7-7178-4CE9-88C6-37EE78EA6500}" destId="{3F56F700-8B55-4C7F-B03D-349FF7914F9D}" srcOrd="5" destOrd="0" presId="urn:microsoft.com/office/officeart/2011/layout/HexagonRadial"/>
    <dgm:cxn modelId="{0EA7DC04-707E-4B0E-A357-BEE0E1119C8E}" type="presParOf" srcId="{3F56F700-8B55-4C7F-B03D-349FF7914F9D}" destId="{DAF2C104-E043-4D84-8718-B393A9E3744B}" srcOrd="0" destOrd="0" presId="urn:microsoft.com/office/officeart/2011/layout/HexagonRadial"/>
    <dgm:cxn modelId="{2E8676D8-858D-4102-8DBC-6B8689BDC4C7}" type="presParOf" srcId="{561C7ED7-7178-4CE9-88C6-37EE78EA6500}" destId="{12BCA46B-F1DB-46BC-8000-D63A9D077653}" srcOrd="6" destOrd="0" presId="urn:microsoft.com/office/officeart/2011/layout/HexagonRadial"/>
    <dgm:cxn modelId="{DDC6301C-B5E9-4C8D-932C-2B1B8A312F0A}" type="presParOf" srcId="{561C7ED7-7178-4CE9-88C6-37EE78EA6500}" destId="{FF3E8A30-C2B3-4226-9761-E77EB3E65EE8}" srcOrd="7" destOrd="0" presId="urn:microsoft.com/office/officeart/2011/layout/HexagonRadial"/>
    <dgm:cxn modelId="{C5A86604-D0C5-42CB-B9A6-14833C0436E1}" type="presParOf" srcId="{FF3E8A30-C2B3-4226-9761-E77EB3E65EE8}" destId="{4C6A7B39-E6E9-4B67-94E6-2522E02D71CD}" srcOrd="0" destOrd="0" presId="urn:microsoft.com/office/officeart/2011/layout/HexagonRadial"/>
    <dgm:cxn modelId="{F32BE874-F0C1-4005-A19E-C9A44A5A5D0C}" type="presParOf" srcId="{561C7ED7-7178-4CE9-88C6-37EE78EA6500}" destId="{03DB09D8-05C7-4AA4-9FFA-7BF074B7C606}" srcOrd="8" destOrd="0" presId="urn:microsoft.com/office/officeart/2011/layout/HexagonRadial"/>
    <dgm:cxn modelId="{42F54FFF-826D-42EB-B084-ABCBFAEABD75}" type="presParOf" srcId="{561C7ED7-7178-4CE9-88C6-37EE78EA6500}" destId="{CF081B57-49C2-494E-A6E0-A988E3A2F25D}" srcOrd="9" destOrd="0" presId="urn:microsoft.com/office/officeart/2011/layout/HexagonRadial"/>
    <dgm:cxn modelId="{ACB3C7AE-BA1E-4C42-88DF-F55651BD164A}" type="presParOf" srcId="{CF081B57-49C2-494E-A6E0-A988E3A2F25D}" destId="{F61CDCFB-9501-4627-BA01-AFA68844EE8A}" srcOrd="0" destOrd="0" presId="urn:microsoft.com/office/officeart/2011/layout/HexagonRadial"/>
    <dgm:cxn modelId="{580D0A60-835C-4B77-A0D5-BB2B68624B9A}" type="presParOf" srcId="{561C7ED7-7178-4CE9-88C6-37EE78EA6500}" destId="{7424E69C-5DA0-4140-8514-CD354A26E454}" srcOrd="10" destOrd="0" presId="urn:microsoft.com/office/officeart/2011/layout/HexagonRadial"/>
    <dgm:cxn modelId="{7030DBC5-DBF1-422D-AC6B-0CDFB88A54D4}" type="presParOf" srcId="{561C7ED7-7178-4CE9-88C6-37EE78EA6500}" destId="{FCD080AE-837E-4312-B8CB-8922D1224EEB}" srcOrd="11" destOrd="0" presId="urn:microsoft.com/office/officeart/2011/layout/HexagonRadial"/>
    <dgm:cxn modelId="{AEDAE7B6-4BB8-4E63-977D-6AE51A46ABE4}" type="presParOf" srcId="{FCD080AE-837E-4312-B8CB-8922D1224EEB}" destId="{F9B3A3E2-98A5-4FB8-856F-A708AE0B5FA4}" srcOrd="0" destOrd="0" presId="urn:microsoft.com/office/officeart/2011/layout/HexagonRadial"/>
    <dgm:cxn modelId="{31144C7F-C5E7-4FD1-B8FC-4B7347312102}" type="presParOf" srcId="{561C7ED7-7178-4CE9-88C6-37EE78EA6500}" destId="{F3E3E83C-534A-4A5C-BBB4-FA33F48AD93B}"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B9F34B-8777-44C3-ACCC-6B2822CF5454}" type="doc">
      <dgm:prSet loTypeId="urn:microsoft.com/office/officeart/2005/8/layout/radial5" loCatId="cycle" qsTypeId="urn:microsoft.com/office/officeart/2005/8/quickstyle/simple4" qsCatId="simple" csTypeId="urn:microsoft.com/office/officeart/2005/8/colors/colorful1" csCatId="colorful" phldr="1"/>
      <dgm:spPr/>
      <dgm:t>
        <a:bodyPr/>
        <a:lstStyle/>
        <a:p>
          <a:endParaRPr lang="en-US"/>
        </a:p>
      </dgm:t>
    </dgm:pt>
    <dgm:pt modelId="{92823461-50C1-48BA-97B7-52A069D8A08B}">
      <dgm:prSet phldrT="[Text]" custT="1"/>
      <dgm:spPr>
        <a:xfrm>
          <a:off x="2671079" y="4499"/>
          <a:ext cx="1532325" cy="1532325"/>
        </a:xfrm>
        <a:prstGeom prst="ellipse">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zh-CN" altLang="en-US" sz="2400" b="1" dirty="0">
              <a:solidFill>
                <a:sysClr val="window" lastClr="FFFFFF"/>
              </a:solidFill>
              <a:latin typeface="+mn-lt"/>
              <a:ea typeface="Hiragino Sans GB W3" panose="020B0300000000000000" pitchFamily="34" charset="-122"/>
              <a:cs typeface="+mn-cs"/>
            </a:rPr>
            <a:t>客诉</a:t>
          </a:r>
          <a:endParaRPr lang="en-US" sz="2400" b="1" dirty="0">
            <a:solidFill>
              <a:sysClr val="window" lastClr="FFFFFF"/>
            </a:solidFill>
            <a:latin typeface="+mn-lt"/>
            <a:ea typeface="Hiragino Sans GB W3" panose="020B0300000000000000" pitchFamily="34" charset="-122"/>
            <a:cs typeface="+mn-cs"/>
          </a:endParaRPr>
        </a:p>
      </dgm:t>
    </dgm:pt>
    <dgm:pt modelId="{977CE583-0C9E-4175-B71C-8AD081D18E68}" type="parTrans" cxnId="{27A172B6-07BF-4114-9705-8D1BF552F309}">
      <dgm:prSet custT="1"/>
      <dgm:spPr>
        <a:xfrm rot="16200000">
          <a:off x="3275322" y="1591003"/>
          <a:ext cx="323839" cy="520990"/>
        </a:xfrm>
        <a:prstGeom prst="rightArrow">
          <a:avLst>
            <a:gd name="adj1" fmla="val 60000"/>
            <a:gd name="adj2" fmla="val 50000"/>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endParaRPr lang="en-US" sz="2400" b="1" dirty="0">
            <a:solidFill>
              <a:sysClr val="window" lastClr="FFFFFF"/>
            </a:solidFill>
            <a:latin typeface="+mn-lt"/>
            <a:ea typeface="Hiragino Sans GB W3" panose="020B0300000000000000" pitchFamily="34" charset="-122"/>
            <a:cs typeface="+mn-cs"/>
          </a:endParaRPr>
        </a:p>
      </dgm:t>
    </dgm:pt>
    <dgm:pt modelId="{E7C2436E-FDC3-4A71-934A-25E4EEAF23CB}" type="sibTrans" cxnId="{27A172B6-07BF-4114-9705-8D1BF552F309}">
      <dgm:prSet/>
      <dgm:spPr/>
      <dgm:t>
        <a:bodyPr/>
        <a:lstStyle/>
        <a:p>
          <a:endParaRPr lang="en-US" sz="2400" b="1">
            <a:latin typeface="Hiragino Sans GB W3" panose="020B0300000000000000" pitchFamily="34" charset="-122"/>
            <a:ea typeface="Hiragino Sans GB W3" panose="020B0300000000000000" pitchFamily="34" charset="-122"/>
          </a:endParaRPr>
        </a:p>
      </dgm:t>
    </dgm:pt>
    <dgm:pt modelId="{637AF578-0B46-4CC8-BFFA-7B3D0D585C81}">
      <dgm:prSet phldrT="[Text]" custT="1"/>
      <dgm:spPr>
        <a:xfrm>
          <a:off x="3930904" y="3881842"/>
          <a:ext cx="1532325" cy="1532325"/>
        </a:xfrm>
        <a:prstGeom prst="ellipse">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zh-CN" altLang="en-US" sz="2400" b="1" dirty="0">
              <a:solidFill>
                <a:sysClr val="window" lastClr="FFFFFF"/>
              </a:solidFill>
              <a:latin typeface="+mn-lt"/>
              <a:ea typeface="Hiragino Sans GB W3" panose="020B0300000000000000" pitchFamily="34" charset="-122"/>
              <a:cs typeface="+mn-cs"/>
            </a:rPr>
            <a:t>来料</a:t>
          </a:r>
          <a:endParaRPr lang="en-US" sz="2400" b="1" dirty="0">
            <a:solidFill>
              <a:sysClr val="window" lastClr="FFFFFF"/>
            </a:solidFill>
            <a:latin typeface="+mn-lt"/>
            <a:ea typeface="Hiragino Sans GB W3" panose="020B0300000000000000" pitchFamily="34" charset="-122"/>
            <a:cs typeface="+mn-cs"/>
          </a:endParaRPr>
        </a:p>
      </dgm:t>
    </dgm:pt>
    <dgm:pt modelId="{CD6D00B0-784D-4ABC-99D6-1632874E8C48}" type="parTrans" cxnId="{C50192B2-7DAC-4CBA-A895-8AD8325884D4}">
      <dgm:prSet custT="1"/>
      <dgm:spPr>
        <a:xfrm rot="3240000">
          <a:off x="3899847" y="3513094"/>
          <a:ext cx="323839" cy="520990"/>
        </a:xfrm>
        <a:prstGeom prst="rightArrow">
          <a:avLst>
            <a:gd name="adj1" fmla="val 60000"/>
            <a:gd name="adj2" fmla="val 50000"/>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endParaRPr lang="en-US" sz="2400" b="1" dirty="0">
            <a:solidFill>
              <a:sysClr val="window" lastClr="FFFFFF"/>
            </a:solidFill>
            <a:latin typeface="+mn-lt"/>
            <a:ea typeface="Hiragino Sans GB W3" panose="020B0300000000000000" pitchFamily="34" charset="-122"/>
            <a:cs typeface="+mn-cs"/>
          </a:endParaRPr>
        </a:p>
      </dgm:t>
    </dgm:pt>
    <dgm:pt modelId="{487D1B4D-4D47-4D38-ADA1-4B9C4866392F}" type="sibTrans" cxnId="{C50192B2-7DAC-4CBA-A895-8AD8325884D4}">
      <dgm:prSet/>
      <dgm:spPr/>
      <dgm:t>
        <a:bodyPr/>
        <a:lstStyle/>
        <a:p>
          <a:endParaRPr lang="en-US" sz="2400" b="1">
            <a:latin typeface="Hiragino Sans GB W3" panose="020B0300000000000000" pitchFamily="34" charset="-122"/>
            <a:ea typeface="Hiragino Sans GB W3" panose="020B0300000000000000" pitchFamily="34" charset="-122"/>
          </a:endParaRPr>
        </a:p>
      </dgm:t>
    </dgm:pt>
    <dgm:pt modelId="{18E3E786-52D6-4757-A304-D8AF42CE7BCA}">
      <dgm:prSet phldrT="[Text]" custT="1"/>
      <dgm:spPr>
        <a:xfrm>
          <a:off x="4709519" y="1485512"/>
          <a:ext cx="1532325" cy="1532325"/>
        </a:xfrm>
        <a:prstGeom prst="ellipse">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zh-CN" altLang="en-US" sz="2400" b="1" dirty="0">
              <a:solidFill>
                <a:sysClr val="window" lastClr="FFFFFF"/>
              </a:solidFill>
              <a:latin typeface="+mn-lt"/>
              <a:ea typeface="Hiragino Sans GB W3" panose="020B0300000000000000" pitchFamily="34" charset="-122"/>
              <a:cs typeface="+mn-cs"/>
            </a:rPr>
            <a:t>工程</a:t>
          </a:r>
          <a:endParaRPr lang="en-US" sz="2400" b="1" dirty="0">
            <a:solidFill>
              <a:sysClr val="window" lastClr="FFFFFF"/>
            </a:solidFill>
            <a:latin typeface="+mn-lt"/>
            <a:ea typeface="Hiragino Sans GB W3" panose="020B0300000000000000" pitchFamily="34" charset="-122"/>
            <a:cs typeface="+mn-cs"/>
          </a:endParaRPr>
        </a:p>
      </dgm:t>
    </dgm:pt>
    <dgm:pt modelId="{4685DBD9-D2AA-47CF-BF92-B3E6129A0B13}" type="parTrans" cxnId="{6C0FE39C-CF9B-4802-B4FE-5FD6386F8735}">
      <dgm:prSet custT="1"/>
      <dgm:spPr>
        <a:xfrm rot="20520000">
          <a:off x="4285825" y="2325176"/>
          <a:ext cx="323839" cy="520990"/>
        </a:xfrm>
        <a:prstGeom prst="rightArrow">
          <a:avLst>
            <a:gd name="adj1" fmla="val 60000"/>
            <a:gd name="adj2" fmla="val 50000"/>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endParaRPr lang="en-US" sz="2400" b="1" dirty="0">
            <a:solidFill>
              <a:sysClr val="window" lastClr="FFFFFF"/>
            </a:solidFill>
            <a:latin typeface="+mn-lt"/>
            <a:ea typeface="Hiragino Sans GB W3" panose="020B0300000000000000" pitchFamily="34" charset="-122"/>
            <a:cs typeface="+mn-cs"/>
          </a:endParaRPr>
        </a:p>
      </dgm:t>
    </dgm:pt>
    <dgm:pt modelId="{EDCE33D8-876D-4850-9EB5-D26F04688C49}" type="sibTrans" cxnId="{6C0FE39C-CF9B-4802-B4FE-5FD6386F8735}">
      <dgm:prSet/>
      <dgm:spPr/>
      <dgm:t>
        <a:bodyPr/>
        <a:lstStyle/>
        <a:p>
          <a:endParaRPr lang="en-US" sz="2400" b="1">
            <a:latin typeface="Hiragino Sans GB W3" panose="020B0300000000000000" pitchFamily="34" charset="-122"/>
            <a:ea typeface="Hiragino Sans GB W3" panose="020B0300000000000000" pitchFamily="34" charset="-122"/>
          </a:endParaRPr>
        </a:p>
      </dgm:t>
    </dgm:pt>
    <dgm:pt modelId="{328FDD8B-36DE-4D1B-B9FF-A9F145895969}">
      <dgm:prSet phldrT="[Text]" custT="1"/>
      <dgm:spPr>
        <a:xfrm>
          <a:off x="1411254" y="3881842"/>
          <a:ext cx="1532325" cy="1532325"/>
        </a:xfrm>
        <a:prstGeom prst="ellipse">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zh-CN" altLang="en-US" sz="2400" b="1" dirty="0">
              <a:solidFill>
                <a:sysClr val="window" lastClr="FFFFFF"/>
              </a:solidFill>
              <a:latin typeface="+mn-lt"/>
              <a:ea typeface="Hiragino Sans GB W3" panose="020B0300000000000000" pitchFamily="34" charset="-122"/>
              <a:cs typeface="+mn-cs"/>
            </a:rPr>
            <a:t>设计</a:t>
          </a:r>
          <a:endParaRPr lang="en-US" sz="2400" b="1" dirty="0">
            <a:solidFill>
              <a:sysClr val="window" lastClr="FFFFFF"/>
            </a:solidFill>
            <a:latin typeface="+mn-lt"/>
            <a:ea typeface="Hiragino Sans GB W3" panose="020B0300000000000000" pitchFamily="34" charset="-122"/>
            <a:cs typeface="+mn-cs"/>
          </a:endParaRPr>
        </a:p>
      </dgm:t>
    </dgm:pt>
    <dgm:pt modelId="{96DAF8B4-B348-4285-BE9A-71A0E9CC5AD2}" type="parTrans" cxnId="{14B44CAF-6E77-40A3-9A69-1D69CCBEBAC9}">
      <dgm:prSet custT="1"/>
      <dgm:spPr>
        <a:xfrm rot="7560000">
          <a:off x="2650796" y="3513094"/>
          <a:ext cx="323839" cy="520990"/>
        </a:xfrm>
        <a:prstGeom prst="rightArrow">
          <a:avLst>
            <a:gd name="adj1" fmla="val 60000"/>
            <a:gd name="adj2" fmla="val 50000"/>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endParaRPr lang="en-US" sz="2400" b="1" dirty="0">
            <a:solidFill>
              <a:sysClr val="window" lastClr="FFFFFF"/>
            </a:solidFill>
            <a:latin typeface="+mn-lt"/>
            <a:ea typeface="Hiragino Sans GB W3" panose="020B0300000000000000" pitchFamily="34" charset="-122"/>
            <a:cs typeface="+mn-cs"/>
          </a:endParaRPr>
        </a:p>
      </dgm:t>
    </dgm:pt>
    <dgm:pt modelId="{091BAFB7-6D85-496C-B632-3E498207EE55}" type="sibTrans" cxnId="{14B44CAF-6E77-40A3-9A69-1D69CCBEBAC9}">
      <dgm:prSet/>
      <dgm:spPr/>
      <dgm:t>
        <a:bodyPr/>
        <a:lstStyle/>
        <a:p>
          <a:endParaRPr lang="en-US" sz="2400" b="1">
            <a:latin typeface="Hiragino Sans GB W3" panose="020B0300000000000000" pitchFamily="34" charset="-122"/>
            <a:ea typeface="Hiragino Sans GB W3" panose="020B0300000000000000" pitchFamily="34" charset="-122"/>
          </a:endParaRPr>
        </a:p>
      </dgm:t>
    </dgm:pt>
    <dgm:pt modelId="{E2090DDC-F85B-4583-BC4C-5A8F4C759765}">
      <dgm:prSet phldrT="[Text]" custT="1"/>
      <dgm:spPr>
        <a:xfrm>
          <a:off x="632639" y="1485512"/>
          <a:ext cx="1532325" cy="1532325"/>
        </a:xfrm>
        <a:prstGeom prst="ellipse">
          <a:avLst/>
        </a:prstGeo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zh-CN" altLang="en-US" sz="2400" b="1" dirty="0">
              <a:solidFill>
                <a:sysClr val="window" lastClr="FFFFFF"/>
              </a:solidFill>
              <a:latin typeface="+mn-lt"/>
              <a:ea typeface="Hiragino Sans GB W3" panose="020B0300000000000000" pitchFamily="34" charset="-122"/>
              <a:cs typeface="+mn-cs"/>
            </a:rPr>
            <a:t>可靠性</a:t>
          </a:r>
          <a:endParaRPr lang="en-US" sz="2400" b="1" dirty="0">
            <a:solidFill>
              <a:sysClr val="window" lastClr="FFFFFF"/>
            </a:solidFill>
            <a:latin typeface="+mn-lt"/>
            <a:ea typeface="Hiragino Sans GB W3" panose="020B0300000000000000" pitchFamily="34" charset="-122"/>
            <a:cs typeface="+mn-cs"/>
          </a:endParaRPr>
        </a:p>
      </dgm:t>
    </dgm:pt>
    <dgm:pt modelId="{25587320-63E5-4409-AB14-F39711F4C97C}" type="parTrans" cxnId="{23E56D92-6213-41B4-ADB0-05D8F280A8BC}">
      <dgm:prSet custT="1"/>
      <dgm:spPr>
        <a:xfrm rot="11880000">
          <a:off x="2264819" y="2325176"/>
          <a:ext cx="323839" cy="520990"/>
        </a:xfrm>
        <a:prstGeom prst="rightArrow">
          <a:avLst>
            <a:gd name="adj1" fmla="val 60000"/>
            <a:gd name="adj2" fmla="val 50000"/>
          </a:avLst>
        </a:prstGeo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endParaRPr lang="en-US" sz="2400" b="1" dirty="0">
            <a:solidFill>
              <a:sysClr val="window" lastClr="FFFFFF"/>
            </a:solidFill>
            <a:latin typeface="Arial"/>
            <a:ea typeface="+mn-ea"/>
            <a:cs typeface="+mn-cs"/>
          </a:endParaRPr>
        </a:p>
      </dgm:t>
    </dgm:pt>
    <dgm:pt modelId="{77EDA386-CAC6-4ED7-A07F-19049A2BC7DA}" type="sibTrans" cxnId="{23E56D92-6213-41B4-ADB0-05D8F280A8BC}">
      <dgm:prSet/>
      <dgm:spPr/>
      <dgm:t>
        <a:bodyPr/>
        <a:lstStyle/>
        <a:p>
          <a:endParaRPr lang="en-US" sz="2400" b="1"/>
        </a:p>
      </dgm:t>
    </dgm:pt>
    <dgm:pt modelId="{DDB6E519-B630-40BE-8F07-E98A7EF93584}">
      <dgm:prSet phldrT="[Text]" custT="1"/>
      <dgm:spPr>
        <a:xfrm>
          <a:off x="2671079" y="2147841"/>
          <a:ext cx="1532325" cy="1532325"/>
        </a:xfrm>
        <a:prstGeom prst="ellipse">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endParaRPr lang="en-US" sz="2000" b="1" dirty="0">
            <a:solidFill>
              <a:sysClr val="window" lastClr="FFFFFF"/>
            </a:solidFill>
            <a:latin typeface="+mn-lt"/>
            <a:ea typeface="Hiragino Sans GB W3" panose="020B0300000000000000" pitchFamily="34" charset="-122"/>
            <a:cs typeface="+mn-cs"/>
          </a:endParaRPr>
        </a:p>
      </dgm:t>
    </dgm:pt>
    <dgm:pt modelId="{721C27D8-DF77-45F8-B03D-4FBBC2F771E3}" type="sibTrans" cxnId="{7AABD5FB-B319-49CD-B699-BEA0B540BE59}">
      <dgm:prSet/>
      <dgm:spPr/>
      <dgm:t>
        <a:bodyPr/>
        <a:lstStyle/>
        <a:p>
          <a:endParaRPr lang="en-US" sz="2400" b="1">
            <a:latin typeface="Hiragino Sans GB W3" panose="020B0300000000000000" pitchFamily="34" charset="-122"/>
            <a:ea typeface="Hiragino Sans GB W3" panose="020B0300000000000000" pitchFamily="34" charset="-122"/>
          </a:endParaRPr>
        </a:p>
      </dgm:t>
    </dgm:pt>
    <dgm:pt modelId="{1797BACE-5C35-443D-878A-1718E2859808}" type="parTrans" cxnId="{7AABD5FB-B319-49CD-B699-BEA0B540BE59}">
      <dgm:prSet/>
      <dgm:spPr/>
      <dgm:t>
        <a:bodyPr/>
        <a:lstStyle/>
        <a:p>
          <a:endParaRPr lang="en-US" sz="2400" b="1">
            <a:latin typeface="Hiragino Sans GB W3" panose="020B0300000000000000" pitchFamily="34" charset="-122"/>
            <a:ea typeface="Hiragino Sans GB W3" panose="020B0300000000000000" pitchFamily="34" charset="-122"/>
          </a:endParaRPr>
        </a:p>
      </dgm:t>
    </dgm:pt>
    <dgm:pt modelId="{3D5EA994-540A-43BD-89C8-C80F2BE972D2}" type="pres">
      <dgm:prSet presAssocID="{F4B9F34B-8777-44C3-ACCC-6B2822CF5454}" presName="Name0" presStyleCnt="0">
        <dgm:presLayoutVars>
          <dgm:chMax val="1"/>
          <dgm:dir/>
          <dgm:animLvl val="ctr"/>
          <dgm:resizeHandles val="exact"/>
        </dgm:presLayoutVars>
      </dgm:prSet>
      <dgm:spPr/>
    </dgm:pt>
    <dgm:pt modelId="{849D3738-3D8A-4505-BE7F-BC97D98CA780}" type="pres">
      <dgm:prSet presAssocID="{DDB6E519-B630-40BE-8F07-E98A7EF93584}" presName="centerShape" presStyleLbl="node0" presStyleIdx="0" presStyleCnt="1"/>
      <dgm:spPr/>
    </dgm:pt>
    <dgm:pt modelId="{BA70C579-A711-4CE1-A032-4EEAFAC2FCA8}" type="pres">
      <dgm:prSet presAssocID="{977CE583-0C9E-4175-B71C-8AD081D18E68}" presName="parTrans" presStyleLbl="sibTrans2D1" presStyleIdx="0" presStyleCnt="5"/>
      <dgm:spPr/>
    </dgm:pt>
    <dgm:pt modelId="{53428064-0BAF-417C-A91B-CEFCB3B9921C}" type="pres">
      <dgm:prSet presAssocID="{977CE583-0C9E-4175-B71C-8AD081D18E68}" presName="connectorText" presStyleLbl="sibTrans2D1" presStyleIdx="0" presStyleCnt="5"/>
      <dgm:spPr/>
    </dgm:pt>
    <dgm:pt modelId="{E79762C4-F74C-4060-9711-3FD5C1F97A16}" type="pres">
      <dgm:prSet presAssocID="{92823461-50C1-48BA-97B7-52A069D8A08B}" presName="node" presStyleLbl="node1" presStyleIdx="0" presStyleCnt="5">
        <dgm:presLayoutVars>
          <dgm:bulletEnabled val="1"/>
        </dgm:presLayoutVars>
      </dgm:prSet>
      <dgm:spPr/>
    </dgm:pt>
    <dgm:pt modelId="{B127D61B-42C6-4FDA-9EE8-39A6DC3ADCEB}" type="pres">
      <dgm:prSet presAssocID="{4685DBD9-D2AA-47CF-BF92-B3E6129A0B13}" presName="parTrans" presStyleLbl="sibTrans2D1" presStyleIdx="1" presStyleCnt="5"/>
      <dgm:spPr/>
    </dgm:pt>
    <dgm:pt modelId="{C4B4B9F2-23F0-484B-BDA3-16A8386B6B2C}" type="pres">
      <dgm:prSet presAssocID="{4685DBD9-D2AA-47CF-BF92-B3E6129A0B13}" presName="connectorText" presStyleLbl="sibTrans2D1" presStyleIdx="1" presStyleCnt="5"/>
      <dgm:spPr/>
    </dgm:pt>
    <dgm:pt modelId="{B609C899-B296-41D4-B10F-AA13F7956C36}" type="pres">
      <dgm:prSet presAssocID="{18E3E786-52D6-4757-A304-D8AF42CE7BCA}" presName="node" presStyleLbl="node1" presStyleIdx="1" presStyleCnt="5">
        <dgm:presLayoutVars>
          <dgm:bulletEnabled val="1"/>
        </dgm:presLayoutVars>
      </dgm:prSet>
      <dgm:spPr/>
    </dgm:pt>
    <dgm:pt modelId="{19ED6F59-7498-4578-8B0F-4BDA99329ADC}" type="pres">
      <dgm:prSet presAssocID="{CD6D00B0-784D-4ABC-99D6-1632874E8C48}" presName="parTrans" presStyleLbl="sibTrans2D1" presStyleIdx="2" presStyleCnt="5"/>
      <dgm:spPr/>
    </dgm:pt>
    <dgm:pt modelId="{CF53C84B-CF9D-4F08-9FDC-CC4AC11A7BE1}" type="pres">
      <dgm:prSet presAssocID="{CD6D00B0-784D-4ABC-99D6-1632874E8C48}" presName="connectorText" presStyleLbl="sibTrans2D1" presStyleIdx="2" presStyleCnt="5"/>
      <dgm:spPr/>
    </dgm:pt>
    <dgm:pt modelId="{7CBD56FC-1832-46B1-91CA-8C38EB87D763}" type="pres">
      <dgm:prSet presAssocID="{637AF578-0B46-4CC8-BFFA-7B3D0D585C81}" presName="node" presStyleLbl="node1" presStyleIdx="2" presStyleCnt="5">
        <dgm:presLayoutVars>
          <dgm:bulletEnabled val="1"/>
        </dgm:presLayoutVars>
      </dgm:prSet>
      <dgm:spPr/>
    </dgm:pt>
    <dgm:pt modelId="{966D7A13-539B-40A2-BEBC-CEF24E7123EB}" type="pres">
      <dgm:prSet presAssocID="{96DAF8B4-B348-4285-BE9A-71A0E9CC5AD2}" presName="parTrans" presStyleLbl="sibTrans2D1" presStyleIdx="3" presStyleCnt="5"/>
      <dgm:spPr/>
    </dgm:pt>
    <dgm:pt modelId="{3C28B62E-5CD7-497F-A30D-497FE88A1949}" type="pres">
      <dgm:prSet presAssocID="{96DAF8B4-B348-4285-BE9A-71A0E9CC5AD2}" presName="connectorText" presStyleLbl="sibTrans2D1" presStyleIdx="3" presStyleCnt="5"/>
      <dgm:spPr/>
    </dgm:pt>
    <dgm:pt modelId="{4F4146D1-600C-4BA6-8165-F3C1AC67E482}" type="pres">
      <dgm:prSet presAssocID="{328FDD8B-36DE-4D1B-B9FF-A9F145895969}" presName="node" presStyleLbl="node1" presStyleIdx="3" presStyleCnt="5">
        <dgm:presLayoutVars>
          <dgm:bulletEnabled val="1"/>
        </dgm:presLayoutVars>
      </dgm:prSet>
      <dgm:spPr/>
    </dgm:pt>
    <dgm:pt modelId="{C9C62854-742F-40D3-B363-29B2EEB9CF5D}" type="pres">
      <dgm:prSet presAssocID="{25587320-63E5-4409-AB14-F39711F4C97C}" presName="parTrans" presStyleLbl="sibTrans2D1" presStyleIdx="4" presStyleCnt="5"/>
      <dgm:spPr/>
    </dgm:pt>
    <dgm:pt modelId="{9407E872-EBDD-441B-B728-2BE64ADDC2E9}" type="pres">
      <dgm:prSet presAssocID="{25587320-63E5-4409-AB14-F39711F4C97C}" presName="connectorText" presStyleLbl="sibTrans2D1" presStyleIdx="4" presStyleCnt="5"/>
      <dgm:spPr/>
    </dgm:pt>
    <dgm:pt modelId="{EA7A34D4-5BCC-488C-BDD2-90F6A90D436B}" type="pres">
      <dgm:prSet presAssocID="{E2090DDC-F85B-4583-BC4C-5A8F4C759765}" presName="node" presStyleLbl="node1" presStyleIdx="4" presStyleCnt="5">
        <dgm:presLayoutVars>
          <dgm:bulletEnabled val="1"/>
        </dgm:presLayoutVars>
      </dgm:prSet>
      <dgm:spPr/>
    </dgm:pt>
  </dgm:ptLst>
  <dgm:cxnLst>
    <dgm:cxn modelId="{B1589707-93D8-4C1E-B74B-0FA7E161B8C3}" type="presOf" srcId="{E2090DDC-F85B-4583-BC4C-5A8F4C759765}" destId="{EA7A34D4-5BCC-488C-BDD2-90F6A90D436B}" srcOrd="0" destOrd="0" presId="urn:microsoft.com/office/officeart/2005/8/layout/radial5"/>
    <dgm:cxn modelId="{6E1F2B0E-15F1-46A7-A216-37EFB6518980}" type="presOf" srcId="{18E3E786-52D6-4757-A304-D8AF42CE7BCA}" destId="{B609C899-B296-41D4-B10F-AA13F7956C36}" srcOrd="0" destOrd="0" presId="urn:microsoft.com/office/officeart/2005/8/layout/radial5"/>
    <dgm:cxn modelId="{9F23E50E-0E27-4DED-8F1E-C8256CB8F53F}" type="presOf" srcId="{637AF578-0B46-4CC8-BFFA-7B3D0D585C81}" destId="{7CBD56FC-1832-46B1-91CA-8C38EB87D763}" srcOrd="0" destOrd="0" presId="urn:microsoft.com/office/officeart/2005/8/layout/radial5"/>
    <dgm:cxn modelId="{25342915-FED0-40EE-83AD-5CC66EAAAC8C}" type="presOf" srcId="{977CE583-0C9E-4175-B71C-8AD081D18E68}" destId="{53428064-0BAF-417C-A91B-CEFCB3B9921C}" srcOrd="1" destOrd="0" presId="urn:microsoft.com/office/officeart/2005/8/layout/radial5"/>
    <dgm:cxn modelId="{29B4C32B-CF1C-414F-8537-A862210EF86D}" type="presOf" srcId="{CD6D00B0-784D-4ABC-99D6-1632874E8C48}" destId="{19ED6F59-7498-4578-8B0F-4BDA99329ADC}" srcOrd="0" destOrd="0" presId="urn:microsoft.com/office/officeart/2005/8/layout/radial5"/>
    <dgm:cxn modelId="{B085D535-99CF-451B-BF56-FFD8C4CF6926}" type="presOf" srcId="{F4B9F34B-8777-44C3-ACCC-6B2822CF5454}" destId="{3D5EA994-540A-43BD-89C8-C80F2BE972D2}" srcOrd="0" destOrd="0" presId="urn:microsoft.com/office/officeart/2005/8/layout/radial5"/>
    <dgm:cxn modelId="{56DE1940-7C84-42E2-8BD1-6182B07DCE43}" type="presOf" srcId="{25587320-63E5-4409-AB14-F39711F4C97C}" destId="{C9C62854-742F-40D3-B363-29B2EEB9CF5D}" srcOrd="0" destOrd="0" presId="urn:microsoft.com/office/officeart/2005/8/layout/radial5"/>
    <dgm:cxn modelId="{D266A26F-DA76-4A43-BB79-ECA9C29F31DF}" type="presOf" srcId="{25587320-63E5-4409-AB14-F39711F4C97C}" destId="{9407E872-EBDD-441B-B728-2BE64ADDC2E9}" srcOrd="1" destOrd="0" presId="urn:microsoft.com/office/officeart/2005/8/layout/radial5"/>
    <dgm:cxn modelId="{DB390F83-6507-45BD-B62E-FF7897BAD2CE}" type="presOf" srcId="{96DAF8B4-B348-4285-BE9A-71A0E9CC5AD2}" destId="{3C28B62E-5CD7-497F-A30D-497FE88A1949}" srcOrd="1" destOrd="0" presId="urn:microsoft.com/office/officeart/2005/8/layout/radial5"/>
    <dgm:cxn modelId="{23E56D92-6213-41B4-ADB0-05D8F280A8BC}" srcId="{DDB6E519-B630-40BE-8F07-E98A7EF93584}" destId="{E2090DDC-F85B-4583-BC4C-5A8F4C759765}" srcOrd="4" destOrd="0" parTransId="{25587320-63E5-4409-AB14-F39711F4C97C}" sibTransId="{77EDA386-CAC6-4ED7-A07F-19049A2BC7DA}"/>
    <dgm:cxn modelId="{14626C95-9D79-4029-A83A-7858802F0B54}" type="presOf" srcId="{977CE583-0C9E-4175-B71C-8AD081D18E68}" destId="{BA70C579-A711-4CE1-A032-4EEAFAC2FCA8}" srcOrd="0" destOrd="0" presId="urn:microsoft.com/office/officeart/2005/8/layout/radial5"/>
    <dgm:cxn modelId="{6C0FE39C-CF9B-4802-B4FE-5FD6386F8735}" srcId="{DDB6E519-B630-40BE-8F07-E98A7EF93584}" destId="{18E3E786-52D6-4757-A304-D8AF42CE7BCA}" srcOrd="1" destOrd="0" parTransId="{4685DBD9-D2AA-47CF-BF92-B3E6129A0B13}" sibTransId="{EDCE33D8-876D-4850-9EB5-D26F04688C49}"/>
    <dgm:cxn modelId="{EB7AF69D-B36F-4378-A9FF-923E0E13657C}" type="presOf" srcId="{92823461-50C1-48BA-97B7-52A069D8A08B}" destId="{E79762C4-F74C-4060-9711-3FD5C1F97A16}" srcOrd="0" destOrd="0" presId="urn:microsoft.com/office/officeart/2005/8/layout/radial5"/>
    <dgm:cxn modelId="{F65C22A9-4E36-42A1-8426-1D44B73B79CF}" type="presOf" srcId="{4685DBD9-D2AA-47CF-BF92-B3E6129A0B13}" destId="{B127D61B-42C6-4FDA-9EE8-39A6DC3ADCEB}" srcOrd="0" destOrd="0" presId="urn:microsoft.com/office/officeart/2005/8/layout/radial5"/>
    <dgm:cxn modelId="{14B44CAF-6E77-40A3-9A69-1D69CCBEBAC9}" srcId="{DDB6E519-B630-40BE-8F07-E98A7EF93584}" destId="{328FDD8B-36DE-4D1B-B9FF-A9F145895969}" srcOrd="3" destOrd="0" parTransId="{96DAF8B4-B348-4285-BE9A-71A0E9CC5AD2}" sibTransId="{091BAFB7-6D85-496C-B632-3E498207EE55}"/>
    <dgm:cxn modelId="{C50192B2-7DAC-4CBA-A895-8AD8325884D4}" srcId="{DDB6E519-B630-40BE-8F07-E98A7EF93584}" destId="{637AF578-0B46-4CC8-BFFA-7B3D0D585C81}" srcOrd="2" destOrd="0" parTransId="{CD6D00B0-784D-4ABC-99D6-1632874E8C48}" sibTransId="{487D1B4D-4D47-4D38-ADA1-4B9C4866392F}"/>
    <dgm:cxn modelId="{6B546BB3-3682-41E5-A68A-A23FA9742C5F}" type="presOf" srcId="{CD6D00B0-784D-4ABC-99D6-1632874E8C48}" destId="{CF53C84B-CF9D-4F08-9FDC-CC4AC11A7BE1}" srcOrd="1" destOrd="0" presId="urn:microsoft.com/office/officeart/2005/8/layout/radial5"/>
    <dgm:cxn modelId="{27A172B6-07BF-4114-9705-8D1BF552F309}" srcId="{DDB6E519-B630-40BE-8F07-E98A7EF93584}" destId="{92823461-50C1-48BA-97B7-52A069D8A08B}" srcOrd="0" destOrd="0" parTransId="{977CE583-0C9E-4175-B71C-8AD081D18E68}" sibTransId="{E7C2436E-FDC3-4A71-934A-25E4EEAF23CB}"/>
    <dgm:cxn modelId="{B64244D7-9338-4256-A6CE-EF1E5608ED15}" type="presOf" srcId="{4685DBD9-D2AA-47CF-BF92-B3E6129A0B13}" destId="{C4B4B9F2-23F0-484B-BDA3-16A8386B6B2C}" srcOrd="1" destOrd="0" presId="urn:microsoft.com/office/officeart/2005/8/layout/radial5"/>
    <dgm:cxn modelId="{746F85E6-B6A8-4123-92B0-EEE3D2281BAB}" type="presOf" srcId="{328FDD8B-36DE-4D1B-B9FF-A9F145895969}" destId="{4F4146D1-600C-4BA6-8165-F3C1AC67E482}" srcOrd="0" destOrd="0" presId="urn:microsoft.com/office/officeart/2005/8/layout/radial5"/>
    <dgm:cxn modelId="{EB8EE8F4-8D7F-495F-B8BB-9C821C564F2A}" type="presOf" srcId="{96DAF8B4-B348-4285-BE9A-71A0E9CC5AD2}" destId="{966D7A13-539B-40A2-BEBC-CEF24E7123EB}" srcOrd="0" destOrd="0" presId="urn:microsoft.com/office/officeart/2005/8/layout/radial5"/>
    <dgm:cxn modelId="{643F53F8-1EF1-4DDB-B11D-53FD1BDAFA6C}" type="presOf" srcId="{DDB6E519-B630-40BE-8F07-E98A7EF93584}" destId="{849D3738-3D8A-4505-BE7F-BC97D98CA780}" srcOrd="0" destOrd="0" presId="urn:microsoft.com/office/officeart/2005/8/layout/radial5"/>
    <dgm:cxn modelId="{7AABD5FB-B319-49CD-B699-BEA0B540BE59}" srcId="{F4B9F34B-8777-44C3-ACCC-6B2822CF5454}" destId="{DDB6E519-B630-40BE-8F07-E98A7EF93584}" srcOrd="0" destOrd="0" parTransId="{1797BACE-5C35-443D-878A-1718E2859808}" sibTransId="{721C27D8-DF77-45F8-B03D-4FBBC2F771E3}"/>
    <dgm:cxn modelId="{3D27E4E7-60C2-466C-861D-4B911D40D100}" type="presParOf" srcId="{3D5EA994-540A-43BD-89C8-C80F2BE972D2}" destId="{849D3738-3D8A-4505-BE7F-BC97D98CA780}" srcOrd="0" destOrd="0" presId="urn:microsoft.com/office/officeart/2005/8/layout/radial5"/>
    <dgm:cxn modelId="{C9E36903-E603-4A77-9C1E-7DBC0B2B9B71}" type="presParOf" srcId="{3D5EA994-540A-43BD-89C8-C80F2BE972D2}" destId="{BA70C579-A711-4CE1-A032-4EEAFAC2FCA8}" srcOrd="1" destOrd="0" presId="urn:microsoft.com/office/officeart/2005/8/layout/radial5"/>
    <dgm:cxn modelId="{5C00C4F8-26E9-46D5-B0A5-3F426FD12029}" type="presParOf" srcId="{BA70C579-A711-4CE1-A032-4EEAFAC2FCA8}" destId="{53428064-0BAF-417C-A91B-CEFCB3B9921C}" srcOrd="0" destOrd="0" presId="urn:microsoft.com/office/officeart/2005/8/layout/radial5"/>
    <dgm:cxn modelId="{55C433A6-FEB9-45B4-8656-D2B76AD83F87}" type="presParOf" srcId="{3D5EA994-540A-43BD-89C8-C80F2BE972D2}" destId="{E79762C4-F74C-4060-9711-3FD5C1F97A16}" srcOrd="2" destOrd="0" presId="urn:microsoft.com/office/officeart/2005/8/layout/radial5"/>
    <dgm:cxn modelId="{571723FC-92D2-4A25-9141-7D92E9A51547}" type="presParOf" srcId="{3D5EA994-540A-43BD-89C8-C80F2BE972D2}" destId="{B127D61B-42C6-4FDA-9EE8-39A6DC3ADCEB}" srcOrd="3" destOrd="0" presId="urn:microsoft.com/office/officeart/2005/8/layout/radial5"/>
    <dgm:cxn modelId="{425AA5D3-4BBC-4907-ABF9-48BC06146615}" type="presParOf" srcId="{B127D61B-42C6-4FDA-9EE8-39A6DC3ADCEB}" destId="{C4B4B9F2-23F0-484B-BDA3-16A8386B6B2C}" srcOrd="0" destOrd="0" presId="urn:microsoft.com/office/officeart/2005/8/layout/radial5"/>
    <dgm:cxn modelId="{953EA6AF-8ED5-4060-8EFC-C68553C36F80}" type="presParOf" srcId="{3D5EA994-540A-43BD-89C8-C80F2BE972D2}" destId="{B609C899-B296-41D4-B10F-AA13F7956C36}" srcOrd="4" destOrd="0" presId="urn:microsoft.com/office/officeart/2005/8/layout/radial5"/>
    <dgm:cxn modelId="{AFE83B44-D7C6-4885-879E-83E6FAEC6106}" type="presParOf" srcId="{3D5EA994-540A-43BD-89C8-C80F2BE972D2}" destId="{19ED6F59-7498-4578-8B0F-4BDA99329ADC}" srcOrd="5" destOrd="0" presId="urn:microsoft.com/office/officeart/2005/8/layout/radial5"/>
    <dgm:cxn modelId="{2843B1E6-9044-4EC3-9D43-B27D56AC9E75}" type="presParOf" srcId="{19ED6F59-7498-4578-8B0F-4BDA99329ADC}" destId="{CF53C84B-CF9D-4F08-9FDC-CC4AC11A7BE1}" srcOrd="0" destOrd="0" presId="urn:microsoft.com/office/officeart/2005/8/layout/radial5"/>
    <dgm:cxn modelId="{C6F19738-66E3-4C03-B9ED-62B600B1E845}" type="presParOf" srcId="{3D5EA994-540A-43BD-89C8-C80F2BE972D2}" destId="{7CBD56FC-1832-46B1-91CA-8C38EB87D763}" srcOrd="6" destOrd="0" presId="urn:microsoft.com/office/officeart/2005/8/layout/radial5"/>
    <dgm:cxn modelId="{2A2B7AFA-E54E-4702-9610-536716ABFB8F}" type="presParOf" srcId="{3D5EA994-540A-43BD-89C8-C80F2BE972D2}" destId="{966D7A13-539B-40A2-BEBC-CEF24E7123EB}" srcOrd="7" destOrd="0" presId="urn:microsoft.com/office/officeart/2005/8/layout/radial5"/>
    <dgm:cxn modelId="{4F5F7F03-8786-445E-8F55-927BE73E2F9B}" type="presParOf" srcId="{966D7A13-539B-40A2-BEBC-CEF24E7123EB}" destId="{3C28B62E-5CD7-497F-A30D-497FE88A1949}" srcOrd="0" destOrd="0" presId="urn:microsoft.com/office/officeart/2005/8/layout/radial5"/>
    <dgm:cxn modelId="{CC128B47-B1D0-4D87-8042-4A8D8F0052AC}" type="presParOf" srcId="{3D5EA994-540A-43BD-89C8-C80F2BE972D2}" destId="{4F4146D1-600C-4BA6-8165-F3C1AC67E482}" srcOrd="8" destOrd="0" presId="urn:microsoft.com/office/officeart/2005/8/layout/radial5"/>
    <dgm:cxn modelId="{DECFE87B-2160-4EF5-9F20-AC2AEDCF1C58}" type="presParOf" srcId="{3D5EA994-540A-43BD-89C8-C80F2BE972D2}" destId="{C9C62854-742F-40D3-B363-29B2EEB9CF5D}" srcOrd="9" destOrd="0" presId="urn:microsoft.com/office/officeart/2005/8/layout/radial5"/>
    <dgm:cxn modelId="{7F0A53B2-44FD-4BE7-B44F-D18873425392}" type="presParOf" srcId="{C9C62854-742F-40D3-B363-29B2EEB9CF5D}" destId="{9407E872-EBDD-441B-B728-2BE64ADDC2E9}" srcOrd="0" destOrd="0" presId="urn:microsoft.com/office/officeart/2005/8/layout/radial5"/>
    <dgm:cxn modelId="{2D5150C6-E237-41F9-9786-65EAF1A4C957}" type="presParOf" srcId="{3D5EA994-540A-43BD-89C8-C80F2BE972D2}" destId="{EA7A34D4-5BCC-488C-BDD2-90F6A90D436B}"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48D204-48DC-45C3-8435-995B3AF12F9D}" type="doc">
      <dgm:prSet loTypeId="urn:microsoft.com/office/officeart/2009/3/layout/RandomtoResultProcess" loCatId="process" qsTypeId="urn:microsoft.com/office/officeart/2005/8/quickstyle/simple1" qsCatId="simple" csTypeId="urn:microsoft.com/office/officeart/2005/8/colors/colorful2" csCatId="colorful" phldr="1"/>
      <dgm:spPr/>
    </dgm:pt>
    <dgm:pt modelId="{43051AB1-4E74-4871-A9A7-2962B7A4452D}">
      <dgm:prSet phldrT="[Text]"/>
      <dgm:spPr>
        <a:xfrm>
          <a:off x="1926133" y="285513"/>
          <a:ext cx="1612447" cy="915777"/>
        </a:xfrm>
        <a:prstGeom prst="rect">
          <a:avLst/>
        </a:prstGeom>
        <a:noFill/>
        <a:ln>
          <a:noFill/>
        </a:ln>
        <a:effectLst/>
      </dgm:spPr>
      <dgm:t>
        <a:bodyPr/>
        <a:lstStyle/>
        <a:p>
          <a:pPr>
            <a:buNone/>
          </a:pPr>
          <a:r>
            <a:rPr lang="zh-CN" altLang="en-US" dirty="0">
              <a:solidFill>
                <a:sysClr val="windowText" lastClr="000000">
                  <a:hueOff val="0"/>
                  <a:satOff val="0"/>
                  <a:lumOff val="0"/>
                  <a:alphaOff val="0"/>
                </a:sysClr>
              </a:solidFill>
              <a:latin typeface="+mn-lt"/>
              <a:ea typeface="Hiragino Sans GB W3" panose="020B0300000000000000" pitchFamily="34" charset="-122"/>
              <a:cs typeface="+mn-cs"/>
            </a:rPr>
            <a:t>物理失效点</a:t>
          </a:r>
          <a:endParaRPr lang="en-US" dirty="0">
            <a:solidFill>
              <a:sysClr val="windowText" lastClr="000000">
                <a:hueOff val="0"/>
                <a:satOff val="0"/>
                <a:lumOff val="0"/>
                <a:alphaOff val="0"/>
              </a:sysClr>
            </a:solidFill>
            <a:latin typeface="+mn-lt"/>
            <a:ea typeface="Hiragino Sans GB W3" panose="020B0300000000000000" pitchFamily="34" charset="-122"/>
            <a:cs typeface="+mn-cs"/>
          </a:endParaRPr>
        </a:p>
      </dgm:t>
    </dgm:pt>
    <dgm:pt modelId="{70CCCAE1-C8EC-49EC-9BB7-195EA9EA24E1}" type="parTrans" cxnId="{9C23DB0C-6BED-42D7-8B17-ECDFD7F71367}">
      <dgm:prSet/>
      <dgm:spPr/>
      <dgm:t>
        <a:bodyPr/>
        <a:lstStyle/>
        <a:p>
          <a:endParaRPr lang="en-US">
            <a:latin typeface="Hiragino Sans GB W3" panose="020B0300000000000000" pitchFamily="34" charset="-122"/>
            <a:ea typeface="Hiragino Sans GB W3" panose="020B0300000000000000" pitchFamily="34" charset="-122"/>
          </a:endParaRPr>
        </a:p>
      </dgm:t>
    </dgm:pt>
    <dgm:pt modelId="{6C8C3951-E519-4D75-8BC1-6081DB589459}" type="sibTrans" cxnId="{9C23DB0C-6BED-42D7-8B17-ECDFD7F71367}">
      <dgm:prSet/>
      <dgm:spPr/>
      <dgm:t>
        <a:bodyPr/>
        <a:lstStyle/>
        <a:p>
          <a:endParaRPr lang="en-US">
            <a:latin typeface="Hiragino Sans GB W3" panose="020B0300000000000000" pitchFamily="34" charset="-122"/>
            <a:ea typeface="Hiragino Sans GB W3" panose="020B0300000000000000" pitchFamily="34" charset="-122"/>
          </a:endParaRPr>
        </a:p>
      </dgm:t>
    </dgm:pt>
    <dgm:pt modelId="{9FB83FA0-9BE7-47D4-88D2-ABF881480FB0}">
      <dgm:prSet phldrT="[Text]"/>
      <dgm:spPr>
        <a:xfrm>
          <a:off x="4018274" y="285513"/>
          <a:ext cx="1996145" cy="915777"/>
        </a:xfrm>
        <a:prstGeom prst="rect">
          <a:avLst/>
        </a:prstGeom>
        <a:noFill/>
        <a:ln>
          <a:noFill/>
        </a:ln>
        <a:effectLst/>
      </dgm:spPr>
      <dgm:t>
        <a:bodyPr/>
        <a:lstStyle/>
        <a:p>
          <a:pPr>
            <a:buNone/>
          </a:pPr>
          <a:r>
            <a:rPr lang="zh-CN" altLang="en-US" dirty="0">
              <a:solidFill>
                <a:sysClr val="windowText" lastClr="000000">
                  <a:hueOff val="0"/>
                  <a:satOff val="0"/>
                  <a:lumOff val="0"/>
                  <a:alphaOff val="0"/>
                </a:sysClr>
              </a:solidFill>
              <a:latin typeface="+mn-lt"/>
              <a:ea typeface="Hiragino Sans GB W3" panose="020B0300000000000000" pitchFamily="34" charset="-122"/>
              <a:cs typeface="+mn-cs"/>
            </a:rPr>
            <a:t>解释失效机理</a:t>
          </a:r>
          <a:endParaRPr lang="en-US" dirty="0">
            <a:solidFill>
              <a:sysClr val="windowText" lastClr="000000">
                <a:hueOff val="0"/>
                <a:satOff val="0"/>
                <a:lumOff val="0"/>
                <a:alphaOff val="0"/>
              </a:sysClr>
            </a:solidFill>
            <a:latin typeface="+mn-lt"/>
            <a:ea typeface="Hiragino Sans GB W3" panose="020B0300000000000000" pitchFamily="34" charset="-122"/>
            <a:cs typeface="+mn-cs"/>
          </a:endParaRPr>
        </a:p>
      </dgm:t>
    </dgm:pt>
    <dgm:pt modelId="{734C19CF-ED76-4838-884C-37E5F68BF179}" type="parTrans" cxnId="{23EB94DD-6AF6-4973-8A47-E0C9D0E66C49}">
      <dgm:prSet/>
      <dgm:spPr/>
      <dgm:t>
        <a:bodyPr/>
        <a:lstStyle/>
        <a:p>
          <a:endParaRPr lang="en-US">
            <a:latin typeface="Hiragino Sans GB W3" panose="020B0300000000000000" pitchFamily="34" charset="-122"/>
            <a:ea typeface="Hiragino Sans GB W3" panose="020B0300000000000000" pitchFamily="34" charset="-122"/>
          </a:endParaRPr>
        </a:p>
      </dgm:t>
    </dgm:pt>
    <dgm:pt modelId="{525D073F-FFC6-4A8E-A2CB-4880993306A7}" type="sibTrans" cxnId="{23EB94DD-6AF6-4973-8A47-E0C9D0E66C49}">
      <dgm:prSet/>
      <dgm:spPr/>
      <dgm:t>
        <a:bodyPr/>
        <a:lstStyle/>
        <a:p>
          <a:endParaRPr lang="en-US">
            <a:latin typeface="Hiragino Sans GB W3" panose="020B0300000000000000" pitchFamily="34" charset="-122"/>
            <a:ea typeface="Hiragino Sans GB W3" panose="020B0300000000000000" pitchFamily="34" charset="-122"/>
          </a:endParaRPr>
        </a:p>
      </dgm:t>
    </dgm:pt>
    <dgm:pt modelId="{5BD93C6B-DE90-4F3A-A86D-F74146F23B84}">
      <dgm:prSet phldrT="[Text]"/>
      <dgm:spPr>
        <a:xfrm>
          <a:off x="91351" y="532689"/>
          <a:ext cx="1306682" cy="430611"/>
        </a:xfrm>
        <a:prstGeom prst="rect">
          <a:avLst/>
        </a:prstGeom>
        <a:noFill/>
        <a:ln>
          <a:noFill/>
        </a:ln>
        <a:effectLst/>
      </dgm:spPr>
      <dgm:t>
        <a:bodyPr/>
        <a:lstStyle/>
        <a:p>
          <a:pPr>
            <a:buNone/>
          </a:pPr>
          <a:r>
            <a:rPr lang="zh-CN" altLang="en-US" dirty="0">
              <a:solidFill>
                <a:sysClr val="windowText" lastClr="000000">
                  <a:hueOff val="0"/>
                  <a:satOff val="0"/>
                  <a:lumOff val="0"/>
                  <a:alphaOff val="0"/>
                </a:sysClr>
              </a:solidFill>
              <a:latin typeface="+mn-lt"/>
              <a:ea typeface="Hiragino Sans GB W3" panose="020B0300000000000000" pitchFamily="34" charset="-122"/>
              <a:cs typeface="+mn-cs"/>
            </a:rPr>
            <a:t>失效信息</a:t>
          </a:r>
          <a:endParaRPr lang="en-US" dirty="0">
            <a:solidFill>
              <a:sysClr val="windowText" lastClr="000000">
                <a:hueOff val="0"/>
                <a:satOff val="0"/>
                <a:lumOff val="0"/>
                <a:alphaOff val="0"/>
              </a:sysClr>
            </a:solidFill>
            <a:latin typeface="+mn-lt"/>
            <a:ea typeface="Hiragino Sans GB W3" panose="020B0300000000000000" pitchFamily="34" charset="-122"/>
            <a:cs typeface="+mn-cs"/>
          </a:endParaRPr>
        </a:p>
      </dgm:t>
    </dgm:pt>
    <dgm:pt modelId="{DD6011E8-732E-475A-A1E5-59A701F33666}" type="sibTrans" cxnId="{0524E6A7-CB02-4A82-A0F5-ECBCA9F54439}">
      <dgm:prSet/>
      <dgm:spPr/>
      <dgm:t>
        <a:bodyPr/>
        <a:lstStyle/>
        <a:p>
          <a:endParaRPr lang="en-US">
            <a:latin typeface="Hiragino Sans GB W3" panose="020B0300000000000000" pitchFamily="34" charset="-122"/>
            <a:ea typeface="Hiragino Sans GB W3" panose="020B0300000000000000" pitchFamily="34" charset="-122"/>
          </a:endParaRPr>
        </a:p>
      </dgm:t>
    </dgm:pt>
    <dgm:pt modelId="{4EA3BE18-CAFE-4236-8708-C6F6AE1B5D5F}" type="parTrans" cxnId="{0524E6A7-CB02-4A82-A0F5-ECBCA9F54439}">
      <dgm:prSet/>
      <dgm:spPr/>
      <dgm:t>
        <a:bodyPr/>
        <a:lstStyle/>
        <a:p>
          <a:endParaRPr lang="en-US">
            <a:latin typeface="Hiragino Sans GB W3" panose="020B0300000000000000" pitchFamily="34" charset="-122"/>
            <a:ea typeface="Hiragino Sans GB W3" panose="020B0300000000000000" pitchFamily="34" charset="-122"/>
          </a:endParaRPr>
        </a:p>
      </dgm:t>
    </dgm:pt>
    <dgm:pt modelId="{FAEECC3C-9865-4CF1-A224-3924F0D9E7B2}">
      <dgm:prSet phldrT="[Text]">
        <dgm:style>
          <a:lnRef idx="2">
            <a:schemeClr val="accent2"/>
          </a:lnRef>
          <a:fillRef idx="1">
            <a:schemeClr val="lt1"/>
          </a:fillRef>
          <a:effectRef idx="0">
            <a:schemeClr val="accent2"/>
          </a:effectRef>
          <a:fontRef idx="minor">
            <a:schemeClr val="dk1"/>
          </a:fontRef>
        </dgm:style>
      </dgm:prSet>
      <dgm:spPr>
        <a:xfrm>
          <a:off x="6494112" y="285513"/>
          <a:ext cx="2170470" cy="915777"/>
        </a:xfrm>
        <a:prstGeom prst="rect">
          <a:avLst/>
        </a:prstGeom>
        <a:noFill/>
        <a:ln w="19050" cap="flat" cmpd="sng" algn="ctr">
          <a:noFill/>
          <a:prstDash val="sysDot"/>
        </a:ln>
        <a:effectLst/>
      </dgm:spPr>
      <dgm:t>
        <a:bodyPr/>
        <a:lstStyle/>
        <a:p>
          <a:pPr>
            <a:buNone/>
          </a:pPr>
          <a:r>
            <a:rPr lang="zh-CN" altLang="en-US" dirty="0">
              <a:solidFill>
                <a:sysClr val="windowText" lastClr="000000">
                  <a:hueOff val="0"/>
                  <a:satOff val="0"/>
                  <a:lumOff val="0"/>
                  <a:alphaOff val="0"/>
                </a:sysClr>
              </a:solidFill>
              <a:latin typeface="+mn-lt"/>
              <a:ea typeface="Hiragino Sans GB W3" panose="020B0300000000000000" pitchFamily="34" charset="-122"/>
              <a:cs typeface="+mn-cs"/>
            </a:rPr>
            <a:t>推测失效原因</a:t>
          </a:r>
          <a:endParaRPr lang="en-US" dirty="0">
            <a:solidFill>
              <a:sysClr val="windowText" lastClr="000000">
                <a:hueOff val="0"/>
                <a:satOff val="0"/>
                <a:lumOff val="0"/>
                <a:alphaOff val="0"/>
              </a:sysClr>
            </a:solidFill>
            <a:latin typeface="+mn-lt"/>
            <a:ea typeface="Hiragino Sans GB W3" panose="020B0300000000000000" pitchFamily="34" charset="-122"/>
            <a:cs typeface="+mn-cs"/>
          </a:endParaRPr>
        </a:p>
      </dgm:t>
    </dgm:pt>
    <dgm:pt modelId="{222A6B96-95C6-41EE-B985-7813169EBA6B}" type="parTrans" cxnId="{4BA794DC-8B58-44CE-8967-8B01EA56EA7A}">
      <dgm:prSet/>
      <dgm:spPr/>
      <dgm:t>
        <a:bodyPr/>
        <a:lstStyle/>
        <a:p>
          <a:endParaRPr lang="en-US">
            <a:latin typeface="Hiragino Sans GB W3" panose="020B0300000000000000" pitchFamily="34" charset="-122"/>
            <a:ea typeface="Hiragino Sans GB W3" panose="020B0300000000000000" pitchFamily="34" charset="-122"/>
          </a:endParaRPr>
        </a:p>
      </dgm:t>
    </dgm:pt>
    <dgm:pt modelId="{BD432E8C-E88D-4098-936A-3D57A4A06F0B}" type="sibTrans" cxnId="{4BA794DC-8B58-44CE-8967-8B01EA56EA7A}">
      <dgm:prSet/>
      <dgm:spPr/>
      <dgm:t>
        <a:bodyPr/>
        <a:lstStyle/>
        <a:p>
          <a:endParaRPr lang="en-US">
            <a:latin typeface="Hiragino Sans GB W3" panose="020B0300000000000000" pitchFamily="34" charset="-122"/>
            <a:ea typeface="Hiragino Sans GB W3" panose="020B0300000000000000" pitchFamily="34" charset="-122"/>
          </a:endParaRPr>
        </a:p>
      </dgm:t>
    </dgm:pt>
    <dgm:pt modelId="{17F2D6E5-18A7-4D62-9AAE-4B68802940EF}">
      <dgm:prSet phldrT="[Text]"/>
      <dgm:spPr>
        <a:xfrm>
          <a:off x="9196605" y="209386"/>
          <a:ext cx="1112014" cy="1112014"/>
        </a:xfrm>
        <a:prstGeom prst="ellipse">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zh-CN" altLang="en-US" dirty="0">
              <a:solidFill>
                <a:sysClr val="window" lastClr="FFFFFF"/>
              </a:solidFill>
              <a:latin typeface="+mn-lt"/>
              <a:ea typeface="Hiragino Sans GB W3" panose="020B0300000000000000" pitchFamily="34" charset="-122"/>
              <a:cs typeface="+mn-cs"/>
            </a:rPr>
            <a:t>改善</a:t>
          </a:r>
          <a:br>
            <a:rPr lang="en-US" altLang="zh-CN" dirty="0">
              <a:solidFill>
                <a:sysClr val="window" lastClr="FFFFFF"/>
              </a:solidFill>
              <a:latin typeface="+mn-lt"/>
              <a:ea typeface="Hiragino Sans GB W3" panose="020B0300000000000000" pitchFamily="34" charset="-122"/>
              <a:cs typeface="+mn-cs"/>
            </a:rPr>
          </a:br>
          <a:r>
            <a:rPr lang="zh-CN" altLang="en-US" dirty="0">
              <a:solidFill>
                <a:sysClr val="window" lastClr="FFFFFF"/>
              </a:solidFill>
              <a:latin typeface="+mn-lt"/>
              <a:ea typeface="Hiragino Sans GB W3" panose="020B0300000000000000" pitchFamily="34" charset="-122"/>
              <a:cs typeface="+mn-cs"/>
            </a:rPr>
            <a:t>方法</a:t>
          </a:r>
          <a:endParaRPr lang="en-US" dirty="0">
            <a:solidFill>
              <a:sysClr val="window" lastClr="FFFFFF"/>
            </a:solidFill>
            <a:latin typeface="+mn-lt"/>
            <a:ea typeface="Hiragino Sans GB W3" panose="020B0300000000000000" pitchFamily="34" charset="-122"/>
            <a:cs typeface="+mn-cs"/>
          </a:endParaRPr>
        </a:p>
      </dgm:t>
    </dgm:pt>
    <dgm:pt modelId="{BA55A7FF-DA9D-4EF2-A75C-A68CB73A2D54}" type="parTrans" cxnId="{3ECC9235-293C-4FBB-B6AF-09CB80E606CE}">
      <dgm:prSet/>
      <dgm:spPr/>
      <dgm:t>
        <a:bodyPr/>
        <a:lstStyle/>
        <a:p>
          <a:endParaRPr lang="en-US">
            <a:latin typeface="Hiragino Sans GB W3" panose="020B0300000000000000" pitchFamily="34" charset="-122"/>
            <a:ea typeface="Hiragino Sans GB W3" panose="020B0300000000000000" pitchFamily="34" charset="-122"/>
          </a:endParaRPr>
        </a:p>
      </dgm:t>
    </dgm:pt>
    <dgm:pt modelId="{92DB8728-651C-4BF9-9673-DE96E0B0A950}" type="sibTrans" cxnId="{3ECC9235-293C-4FBB-B6AF-09CB80E606CE}">
      <dgm:prSet/>
      <dgm:spPr/>
      <dgm:t>
        <a:bodyPr/>
        <a:lstStyle/>
        <a:p>
          <a:endParaRPr lang="en-US">
            <a:latin typeface="Hiragino Sans GB W3" panose="020B0300000000000000" pitchFamily="34" charset="-122"/>
            <a:ea typeface="Hiragino Sans GB W3" panose="020B0300000000000000" pitchFamily="34" charset="-122"/>
          </a:endParaRPr>
        </a:p>
      </dgm:t>
    </dgm:pt>
    <dgm:pt modelId="{B038BE0D-3216-48AD-A021-FD37C1E58608}" type="pres">
      <dgm:prSet presAssocID="{7348D204-48DC-45C3-8435-995B3AF12F9D}" presName="Name0" presStyleCnt="0">
        <dgm:presLayoutVars>
          <dgm:dir/>
          <dgm:animOne val="branch"/>
          <dgm:animLvl val="lvl"/>
        </dgm:presLayoutVars>
      </dgm:prSet>
      <dgm:spPr/>
    </dgm:pt>
    <dgm:pt modelId="{6D038E05-8287-40B2-9276-01141C12AE95}" type="pres">
      <dgm:prSet presAssocID="{5BD93C6B-DE90-4F3A-A86D-F74146F23B84}" presName="chaos" presStyleCnt="0"/>
      <dgm:spPr/>
    </dgm:pt>
    <dgm:pt modelId="{EC0A68B2-7087-439D-AC0C-7217D0D3A00B}" type="pres">
      <dgm:prSet presAssocID="{5BD93C6B-DE90-4F3A-A86D-F74146F23B84}" presName="parTx1" presStyleLbl="revTx" presStyleIdx="0" presStyleCnt="4"/>
      <dgm:spPr/>
    </dgm:pt>
    <dgm:pt modelId="{90AD231E-330D-428F-B952-4885BA9070BE}" type="pres">
      <dgm:prSet presAssocID="{5BD93C6B-DE90-4F3A-A86D-F74146F23B84}" presName="c1" presStyleLbl="node1" presStyleIdx="0" presStyleCnt="19"/>
      <dgm:spPr>
        <a:xfrm>
          <a:off x="89866" y="401724"/>
          <a:ext cx="103940" cy="103940"/>
        </a:xfrm>
        <a:prstGeom prst="ellipse">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F9898274-84DF-448C-AA86-A327182A9363}" type="pres">
      <dgm:prSet presAssocID="{5BD93C6B-DE90-4F3A-A86D-F74146F23B84}" presName="c2" presStyleLbl="node1" presStyleIdx="1" presStyleCnt="19"/>
      <dgm:spPr>
        <a:xfrm>
          <a:off x="162624" y="256207"/>
          <a:ext cx="103940" cy="103940"/>
        </a:xfrm>
        <a:prstGeom prst="ellipse">
          <a:avLst/>
        </a:prstGeom>
        <a:solidFill>
          <a:srgbClr val="C0504D">
            <a:hueOff val="260084"/>
            <a:satOff val="-324"/>
            <a:lumOff val="76"/>
            <a:alphaOff val="0"/>
          </a:srgbClr>
        </a:solidFill>
        <a:ln w="25400" cap="flat" cmpd="sng" algn="ctr">
          <a:solidFill>
            <a:sysClr val="window" lastClr="FFFFFF">
              <a:hueOff val="0"/>
              <a:satOff val="0"/>
              <a:lumOff val="0"/>
              <a:alphaOff val="0"/>
            </a:sysClr>
          </a:solidFill>
          <a:prstDash val="solid"/>
        </a:ln>
        <a:effectLst/>
      </dgm:spPr>
    </dgm:pt>
    <dgm:pt modelId="{88BD3646-E13C-48A7-B287-4B8BC0EAF28F}" type="pres">
      <dgm:prSet presAssocID="{5BD93C6B-DE90-4F3A-A86D-F74146F23B84}" presName="c3" presStyleLbl="node1" presStyleIdx="2" presStyleCnt="19"/>
      <dgm:spPr>
        <a:xfrm>
          <a:off x="337245" y="285311"/>
          <a:ext cx="163335" cy="163335"/>
        </a:xfrm>
        <a:prstGeom prst="ellipse">
          <a:avLst/>
        </a:prstGeom>
        <a:solidFill>
          <a:srgbClr val="C0504D">
            <a:hueOff val="520169"/>
            <a:satOff val="-649"/>
            <a:lumOff val="153"/>
            <a:alphaOff val="0"/>
          </a:srgbClr>
        </a:solidFill>
        <a:ln w="25400" cap="flat" cmpd="sng" algn="ctr">
          <a:solidFill>
            <a:sysClr val="window" lastClr="FFFFFF">
              <a:hueOff val="0"/>
              <a:satOff val="0"/>
              <a:lumOff val="0"/>
              <a:alphaOff val="0"/>
            </a:sysClr>
          </a:solidFill>
          <a:prstDash val="solid"/>
        </a:ln>
        <a:effectLst/>
      </dgm:spPr>
    </dgm:pt>
    <dgm:pt modelId="{0714A047-183E-4178-932B-07898A4CB3EB}" type="pres">
      <dgm:prSet presAssocID="{5BD93C6B-DE90-4F3A-A86D-F74146F23B84}" presName="c4" presStyleLbl="node1" presStyleIdx="3" presStyleCnt="19"/>
      <dgm:spPr>
        <a:xfrm>
          <a:off x="482762" y="125242"/>
          <a:ext cx="103940" cy="103940"/>
        </a:xfrm>
        <a:prstGeom prst="ellipse">
          <a:avLst/>
        </a:prstGeom>
        <a:solidFill>
          <a:srgbClr val="C0504D">
            <a:hueOff val="780253"/>
            <a:satOff val="-973"/>
            <a:lumOff val="229"/>
            <a:alphaOff val="0"/>
          </a:srgbClr>
        </a:solidFill>
        <a:ln w="25400" cap="flat" cmpd="sng" algn="ctr">
          <a:solidFill>
            <a:sysClr val="window" lastClr="FFFFFF">
              <a:hueOff val="0"/>
              <a:satOff val="0"/>
              <a:lumOff val="0"/>
              <a:alphaOff val="0"/>
            </a:sysClr>
          </a:solidFill>
          <a:prstDash val="solid"/>
        </a:ln>
        <a:effectLst/>
      </dgm:spPr>
    </dgm:pt>
    <dgm:pt modelId="{74428EDC-9729-4B0A-A246-41956C861FB7}" type="pres">
      <dgm:prSet presAssocID="{5BD93C6B-DE90-4F3A-A86D-F74146F23B84}" presName="c5" presStyleLbl="node1" presStyleIdx="4" presStyleCnt="19"/>
      <dgm:spPr>
        <a:xfrm>
          <a:off x="671934" y="67035"/>
          <a:ext cx="103940" cy="103940"/>
        </a:xfrm>
        <a:prstGeom prst="ellipse">
          <a:avLst/>
        </a:prstGeom>
        <a:solidFill>
          <a:srgbClr val="C0504D">
            <a:hueOff val="1040338"/>
            <a:satOff val="-1298"/>
            <a:lumOff val="305"/>
            <a:alphaOff val="0"/>
          </a:srgbClr>
        </a:solidFill>
        <a:ln w="25400" cap="flat" cmpd="sng" algn="ctr">
          <a:solidFill>
            <a:sysClr val="window" lastClr="FFFFFF">
              <a:hueOff val="0"/>
              <a:satOff val="0"/>
              <a:lumOff val="0"/>
              <a:alphaOff val="0"/>
            </a:sysClr>
          </a:solidFill>
          <a:prstDash val="solid"/>
        </a:ln>
        <a:effectLst/>
      </dgm:spPr>
    </dgm:pt>
    <dgm:pt modelId="{9A18979B-0D13-4085-B6E7-56D3950C3DD6}" type="pres">
      <dgm:prSet presAssocID="{5BD93C6B-DE90-4F3A-A86D-F74146F23B84}" presName="c6" presStyleLbl="node1" presStyleIdx="5" presStyleCnt="19"/>
      <dgm:spPr>
        <a:xfrm>
          <a:off x="904761" y="168897"/>
          <a:ext cx="103940" cy="103940"/>
        </a:xfrm>
        <a:prstGeom prst="ellipse">
          <a:avLst/>
        </a:prstGeom>
        <a:solidFill>
          <a:srgbClr val="C0504D">
            <a:hueOff val="1300422"/>
            <a:satOff val="-1622"/>
            <a:lumOff val="381"/>
            <a:alphaOff val="0"/>
          </a:srgbClr>
        </a:solidFill>
        <a:ln w="25400" cap="flat" cmpd="sng" algn="ctr">
          <a:solidFill>
            <a:sysClr val="window" lastClr="FFFFFF">
              <a:hueOff val="0"/>
              <a:satOff val="0"/>
              <a:lumOff val="0"/>
              <a:alphaOff val="0"/>
            </a:sysClr>
          </a:solidFill>
          <a:prstDash val="solid"/>
        </a:ln>
        <a:effectLst/>
      </dgm:spPr>
    </dgm:pt>
    <dgm:pt modelId="{CE7E69D0-661E-4DB0-932D-3A21B981BA90}" type="pres">
      <dgm:prSet presAssocID="{5BD93C6B-DE90-4F3A-A86D-F74146F23B84}" presName="c7" presStyleLbl="node1" presStyleIdx="6" presStyleCnt="19"/>
      <dgm:spPr>
        <a:xfrm>
          <a:off x="1050278" y="241655"/>
          <a:ext cx="163335" cy="163335"/>
        </a:xfrm>
        <a:prstGeom prst="ellipse">
          <a:avLst/>
        </a:prstGeom>
        <a:solidFill>
          <a:srgbClr val="C0504D">
            <a:hueOff val="1560506"/>
            <a:satOff val="-1946"/>
            <a:lumOff val="458"/>
            <a:alphaOff val="0"/>
          </a:srgbClr>
        </a:solidFill>
        <a:ln w="25400" cap="flat" cmpd="sng" algn="ctr">
          <a:solidFill>
            <a:sysClr val="window" lastClr="FFFFFF">
              <a:hueOff val="0"/>
              <a:satOff val="0"/>
              <a:lumOff val="0"/>
              <a:alphaOff val="0"/>
            </a:sysClr>
          </a:solidFill>
          <a:prstDash val="solid"/>
        </a:ln>
        <a:effectLst/>
      </dgm:spPr>
    </dgm:pt>
    <dgm:pt modelId="{D59986D8-3946-4B49-8D8E-9C3B719A65AD}" type="pres">
      <dgm:prSet presAssocID="{5BD93C6B-DE90-4F3A-A86D-F74146F23B84}" presName="c8" presStyleLbl="node1" presStyleIdx="7" presStyleCnt="19"/>
      <dgm:spPr>
        <a:xfrm>
          <a:off x="1254002" y="401724"/>
          <a:ext cx="103940" cy="103940"/>
        </a:xfrm>
        <a:prstGeom prst="ellipse">
          <a:avLst/>
        </a:prstGeom>
        <a:solidFill>
          <a:srgbClr val="C0504D">
            <a:hueOff val="1820591"/>
            <a:satOff val="-2271"/>
            <a:lumOff val="534"/>
            <a:alphaOff val="0"/>
          </a:srgbClr>
        </a:solidFill>
        <a:ln w="25400" cap="flat" cmpd="sng" algn="ctr">
          <a:solidFill>
            <a:sysClr val="window" lastClr="FFFFFF">
              <a:hueOff val="0"/>
              <a:satOff val="0"/>
              <a:lumOff val="0"/>
              <a:alphaOff val="0"/>
            </a:sysClr>
          </a:solidFill>
          <a:prstDash val="solid"/>
        </a:ln>
        <a:effectLst/>
      </dgm:spPr>
    </dgm:pt>
    <dgm:pt modelId="{7246027E-EEA4-4589-B5AC-0B18BDF83F13}" type="pres">
      <dgm:prSet presAssocID="{5BD93C6B-DE90-4F3A-A86D-F74146F23B84}" presName="c9" presStyleLbl="node1" presStyleIdx="8" presStyleCnt="19"/>
      <dgm:spPr>
        <a:xfrm>
          <a:off x="1341312" y="561793"/>
          <a:ext cx="103940" cy="103940"/>
        </a:xfrm>
        <a:prstGeom prst="ellipse">
          <a:avLst/>
        </a:prstGeom>
        <a:solidFill>
          <a:srgbClr val="C0504D">
            <a:hueOff val="2080675"/>
            <a:satOff val="-2595"/>
            <a:lumOff val="610"/>
            <a:alphaOff val="0"/>
          </a:srgbClr>
        </a:solidFill>
        <a:ln w="25400" cap="flat" cmpd="sng" algn="ctr">
          <a:solidFill>
            <a:sysClr val="window" lastClr="FFFFFF">
              <a:hueOff val="0"/>
              <a:satOff val="0"/>
              <a:lumOff val="0"/>
              <a:alphaOff val="0"/>
            </a:sysClr>
          </a:solidFill>
          <a:prstDash val="solid"/>
        </a:ln>
        <a:effectLst/>
      </dgm:spPr>
    </dgm:pt>
    <dgm:pt modelId="{5CAD0956-B4E6-4D4B-9C6B-AA5E4612C11C}" type="pres">
      <dgm:prSet presAssocID="{5BD93C6B-DE90-4F3A-A86D-F74146F23B84}" presName="c10" presStyleLbl="node1" presStyleIdx="9" presStyleCnt="19"/>
      <dgm:spPr>
        <a:xfrm>
          <a:off x="584624" y="256207"/>
          <a:ext cx="267276" cy="267276"/>
        </a:xfrm>
        <a:prstGeom prst="ellipse">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pt>
    <dgm:pt modelId="{EC5D83B3-A20E-40C9-9AC6-F75E54B0B38C}" type="pres">
      <dgm:prSet presAssocID="{5BD93C6B-DE90-4F3A-A86D-F74146F23B84}" presName="c11" presStyleLbl="node1" presStyleIdx="10" presStyleCnt="19"/>
      <dgm:spPr>
        <a:xfrm>
          <a:off x="17107" y="809172"/>
          <a:ext cx="103940" cy="103940"/>
        </a:xfrm>
        <a:prstGeom prst="ellipse">
          <a:avLst/>
        </a:prstGeom>
        <a:solidFill>
          <a:srgbClr val="C0504D">
            <a:hueOff val="2600844"/>
            <a:satOff val="-3244"/>
            <a:lumOff val="763"/>
            <a:alphaOff val="0"/>
          </a:srgbClr>
        </a:solidFill>
        <a:ln w="25400" cap="flat" cmpd="sng" algn="ctr">
          <a:solidFill>
            <a:sysClr val="window" lastClr="FFFFFF">
              <a:hueOff val="0"/>
              <a:satOff val="0"/>
              <a:lumOff val="0"/>
              <a:alphaOff val="0"/>
            </a:sysClr>
          </a:solidFill>
          <a:prstDash val="solid"/>
        </a:ln>
        <a:effectLst/>
      </dgm:spPr>
    </dgm:pt>
    <dgm:pt modelId="{06C9F179-5D4D-4220-B577-AD86452CB7B9}" type="pres">
      <dgm:prSet presAssocID="{5BD93C6B-DE90-4F3A-A86D-F74146F23B84}" presName="c12" presStyleLbl="node1" presStyleIdx="11" presStyleCnt="19"/>
      <dgm:spPr>
        <a:xfrm>
          <a:off x="104418" y="940137"/>
          <a:ext cx="163335" cy="163335"/>
        </a:xfrm>
        <a:prstGeom prst="ellipse">
          <a:avLst/>
        </a:prstGeom>
        <a:solidFill>
          <a:srgbClr val="C0504D">
            <a:hueOff val="2860928"/>
            <a:satOff val="-3568"/>
            <a:lumOff val="839"/>
            <a:alphaOff val="0"/>
          </a:srgbClr>
        </a:solidFill>
        <a:ln w="25400" cap="flat" cmpd="sng" algn="ctr">
          <a:solidFill>
            <a:sysClr val="window" lastClr="FFFFFF">
              <a:hueOff val="0"/>
              <a:satOff val="0"/>
              <a:lumOff val="0"/>
              <a:alphaOff val="0"/>
            </a:sysClr>
          </a:solidFill>
          <a:prstDash val="solid"/>
        </a:ln>
        <a:effectLst/>
      </dgm:spPr>
    </dgm:pt>
    <dgm:pt modelId="{28466736-FDD6-41D9-8098-DBDD3995B858}" type="pres">
      <dgm:prSet presAssocID="{5BD93C6B-DE90-4F3A-A86D-F74146F23B84}" presName="c13" presStyleLbl="node1" presStyleIdx="12" presStyleCnt="19"/>
      <dgm:spPr>
        <a:xfrm>
          <a:off x="322693" y="1056550"/>
          <a:ext cx="237578" cy="237578"/>
        </a:xfrm>
        <a:prstGeom prst="ellipse">
          <a:avLst/>
        </a:prstGeom>
        <a:solidFill>
          <a:srgbClr val="C0504D">
            <a:hueOff val="3121013"/>
            <a:satOff val="-3893"/>
            <a:lumOff val="915"/>
            <a:alphaOff val="0"/>
          </a:srgbClr>
        </a:solidFill>
        <a:ln w="25400" cap="flat" cmpd="sng" algn="ctr">
          <a:solidFill>
            <a:sysClr val="window" lastClr="FFFFFF">
              <a:hueOff val="0"/>
              <a:satOff val="0"/>
              <a:lumOff val="0"/>
              <a:alphaOff val="0"/>
            </a:sysClr>
          </a:solidFill>
          <a:prstDash val="solid"/>
        </a:ln>
        <a:effectLst/>
      </dgm:spPr>
    </dgm:pt>
    <dgm:pt modelId="{4F60942D-230F-4318-8410-3A09FA5CEF20}" type="pres">
      <dgm:prSet presAssocID="{5BD93C6B-DE90-4F3A-A86D-F74146F23B84}" presName="c14" presStyleLbl="node1" presStyleIdx="13" presStyleCnt="19"/>
      <dgm:spPr>
        <a:xfrm>
          <a:off x="628279" y="1245723"/>
          <a:ext cx="103940" cy="103940"/>
        </a:xfrm>
        <a:prstGeom prst="ellipse">
          <a:avLst/>
        </a:prstGeom>
        <a:solidFill>
          <a:srgbClr val="C0504D">
            <a:hueOff val="3381097"/>
            <a:satOff val="-4217"/>
            <a:lumOff val="992"/>
            <a:alphaOff val="0"/>
          </a:srgbClr>
        </a:solidFill>
        <a:ln w="25400" cap="flat" cmpd="sng" algn="ctr">
          <a:solidFill>
            <a:sysClr val="window" lastClr="FFFFFF">
              <a:hueOff val="0"/>
              <a:satOff val="0"/>
              <a:lumOff val="0"/>
              <a:alphaOff val="0"/>
            </a:sysClr>
          </a:solidFill>
          <a:prstDash val="solid"/>
        </a:ln>
        <a:effectLst/>
      </dgm:spPr>
    </dgm:pt>
    <dgm:pt modelId="{3517B5D5-1314-4156-841A-C70410CE20F2}" type="pres">
      <dgm:prSet presAssocID="{5BD93C6B-DE90-4F3A-A86D-F74146F23B84}" presName="c15" presStyleLbl="node1" presStyleIdx="14" presStyleCnt="19"/>
      <dgm:spPr>
        <a:xfrm>
          <a:off x="686485" y="1056550"/>
          <a:ext cx="163335" cy="163335"/>
        </a:xfrm>
        <a:prstGeom prst="ellipse">
          <a:avLst/>
        </a:prstGeom>
        <a:solidFill>
          <a:srgbClr val="C0504D">
            <a:hueOff val="3641181"/>
            <a:satOff val="-4541"/>
            <a:lumOff val="1068"/>
            <a:alphaOff val="0"/>
          </a:srgbClr>
        </a:solidFill>
        <a:ln w="25400" cap="flat" cmpd="sng" algn="ctr">
          <a:solidFill>
            <a:sysClr val="window" lastClr="FFFFFF">
              <a:hueOff val="0"/>
              <a:satOff val="0"/>
              <a:lumOff val="0"/>
              <a:alphaOff val="0"/>
            </a:sysClr>
          </a:solidFill>
          <a:prstDash val="solid"/>
        </a:ln>
        <a:effectLst/>
      </dgm:spPr>
    </dgm:pt>
    <dgm:pt modelId="{66385B3B-1B6E-4F73-BB94-AD59575F06EA}" type="pres">
      <dgm:prSet presAssocID="{5BD93C6B-DE90-4F3A-A86D-F74146F23B84}" presName="c16" presStyleLbl="node1" presStyleIdx="15" presStyleCnt="19"/>
      <dgm:spPr>
        <a:xfrm>
          <a:off x="832002" y="1260274"/>
          <a:ext cx="103940" cy="103940"/>
        </a:xfrm>
        <a:prstGeom prst="ellipse">
          <a:avLst/>
        </a:prstGeom>
        <a:solidFill>
          <a:srgbClr val="C0504D">
            <a:hueOff val="3901266"/>
            <a:satOff val="-4866"/>
            <a:lumOff val="1144"/>
            <a:alphaOff val="0"/>
          </a:srgbClr>
        </a:solidFill>
        <a:ln w="25400" cap="flat" cmpd="sng" algn="ctr">
          <a:solidFill>
            <a:sysClr val="window" lastClr="FFFFFF">
              <a:hueOff val="0"/>
              <a:satOff val="0"/>
              <a:lumOff val="0"/>
              <a:alphaOff val="0"/>
            </a:sysClr>
          </a:solidFill>
          <a:prstDash val="solid"/>
        </a:ln>
        <a:effectLst/>
      </dgm:spPr>
    </dgm:pt>
    <dgm:pt modelId="{C3BB8826-1D9C-433C-A2F1-18DFCB57DC80}" type="pres">
      <dgm:prSet presAssocID="{5BD93C6B-DE90-4F3A-A86D-F74146F23B84}" presName="c17" presStyleLbl="node1" presStyleIdx="16" presStyleCnt="19"/>
      <dgm:spPr>
        <a:xfrm>
          <a:off x="962968" y="1027447"/>
          <a:ext cx="237578" cy="237578"/>
        </a:xfrm>
        <a:prstGeom prst="ellipse">
          <a:avLst/>
        </a:prstGeom>
        <a:solidFill>
          <a:srgbClr val="C0504D">
            <a:hueOff val="4161350"/>
            <a:satOff val="-5190"/>
            <a:lumOff val="1220"/>
            <a:alphaOff val="0"/>
          </a:srgbClr>
        </a:solidFill>
        <a:ln w="25400" cap="flat" cmpd="sng" algn="ctr">
          <a:solidFill>
            <a:sysClr val="window" lastClr="FFFFFF">
              <a:hueOff val="0"/>
              <a:satOff val="0"/>
              <a:lumOff val="0"/>
              <a:alphaOff val="0"/>
            </a:sysClr>
          </a:solidFill>
          <a:prstDash val="solid"/>
        </a:ln>
        <a:effectLst/>
      </dgm:spPr>
    </dgm:pt>
    <dgm:pt modelId="{5622E46B-2079-47E2-8D3C-B30FC78C815D}" type="pres">
      <dgm:prSet presAssocID="{5BD93C6B-DE90-4F3A-A86D-F74146F23B84}" presName="c18" presStyleLbl="node1" presStyleIdx="17" presStyleCnt="19"/>
      <dgm:spPr>
        <a:xfrm>
          <a:off x="1283105" y="969240"/>
          <a:ext cx="163335" cy="163335"/>
        </a:xfrm>
        <a:prstGeom prst="ellipse">
          <a:avLst/>
        </a:prstGeom>
        <a:solidFill>
          <a:srgbClr val="C0504D">
            <a:hueOff val="4421434"/>
            <a:satOff val="-5515"/>
            <a:lumOff val="1297"/>
            <a:alphaOff val="0"/>
          </a:srgbClr>
        </a:solidFill>
        <a:ln w="25400" cap="flat" cmpd="sng" algn="ctr">
          <a:solidFill>
            <a:sysClr val="window" lastClr="FFFFFF">
              <a:hueOff val="0"/>
              <a:satOff val="0"/>
              <a:lumOff val="0"/>
              <a:alphaOff val="0"/>
            </a:sysClr>
          </a:solidFill>
          <a:prstDash val="solid"/>
        </a:ln>
        <a:effectLst/>
      </dgm:spPr>
    </dgm:pt>
    <dgm:pt modelId="{ABF6AEC4-C5C8-44F7-937E-85E2EC0C1B5E}" type="pres">
      <dgm:prSet presAssocID="{DD6011E8-732E-475A-A1E5-59A701F33666}" presName="chevronComposite1" presStyleCnt="0"/>
      <dgm:spPr/>
    </dgm:pt>
    <dgm:pt modelId="{5929C780-C0A6-4649-AE37-090FDCCADC45}" type="pres">
      <dgm:prSet presAssocID="{DD6011E8-732E-475A-A1E5-59A701F33666}" presName="chevron1" presStyleLbl="sibTrans2D1" presStyleIdx="0" presStyleCnt="4"/>
      <dgm:spPr>
        <a:xfrm>
          <a:off x="1446440" y="285069"/>
          <a:ext cx="479692" cy="915785"/>
        </a:xfrm>
        <a:prstGeom prst="chevron">
          <a:avLst>
            <a:gd name="adj" fmla="val 62310"/>
          </a:avLst>
        </a:prstGeom>
        <a:solidFill>
          <a:srgbClr val="C0504D">
            <a:hueOff val="0"/>
            <a:satOff val="0"/>
            <a:lumOff val="0"/>
            <a:alphaOff val="0"/>
          </a:srgbClr>
        </a:solidFill>
        <a:ln>
          <a:noFill/>
        </a:ln>
        <a:effectLst/>
      </dgm:spPr>
    </dgm:pt>
    <dgm:pt modelId="{6FEEEDCE-3683-4471-A0ED-2B400D4A4A08}" type="pres">
      <dgm:prSet presAssocID="{DD6011E8-732E-475A-A1E5-59A701F33666}" presName="spChevron1" presStyleCnt="0"/>
      <dgm:spPr/>
    </dgm:pt>
    <dgm:pt modelId="{186FDE89-C8C8-4F35-9005-FBCC8A7FCFC2}" type="pres">
      <dgm:prSet presAssocID="{43051AB1-4E74-4871-A9A7-2962B7A4452D}" presName="middle" presStyleCnt="0"/>
      <dgm:spPr/>
    </dgm:pt>
    <dgm:pt modelId="{C6214E87-89A2-4054-84FF-EFEE8B01F45C}" type="pres">
      <dgm:prSet presAssocID="{43051AB1-4E74-4871-A9A7-2962B7A4452D}" presName="parTxMid" presStyleLbl="revTx" presStyleIdx="1" presStyleCnt="4" custScaleX="123252"/>
      <dgm:spPr/>
    </dgm:pt>
    <dgm:pt modelId="{46C46EA7-24D1-47ED-A292-59F61B385601}" type="pres">
      <dgm:prSet presAssocID="{43051AB1-4E74-4871-A9A7-2962B7A4452D}" presName="spMid" presStyleCnt="0"/>
      <dgm:spPr/>
    </dgm:pt>
    <dgm:pt modelId="{9B57BC1B-AB56-4D58-96B0-33B8D6C74FFD}" type="pres">
      <dgm:prSet presAssocID="{6C8C3951-E519-4D75-8BC1-6081DB589459}" presName="chevronComposite1" presStyleCnt="0"/>
      <dgm:spPr/>
    </dgm:pt>
    <dgm:pt modelId="{2E3FDD0B-FE51-4A54-9146-29A7EF8B78D2}" type="pres">
      <dgm:prSet presAssocID="{6C8C3951-E519-4D75-8BC1-6081DB589459}" presName="chevron1" presStyleLbl="sibTrans2D1" presStyleIdx="1" presStyleCnt="4"/>
      <dgm:spPr>
        <a:xfrm>
          <a:off x="3538581" y="285069"/>
          <a:ext cx="479692" cy="915785"/>
        </a:xfrm>
        <a:prstGeom prst="chevron">
          <a:avLst>
            <a:gd name="adj" fmla="val 62310"/>
          </a:avLst>
        </a:prstGeom>
        <a:solidFill>
          <a:srgbClr val="C0504D">
            <a:hueOff val="1560506"/>
            <a:satOff val="-1946"/>
            <a:lumOff val="458"/>
            <a:alphaOff val="0"/>
          </a:srgbClr>
        </a:solidFill>
        <a:ln>
          <a:noFill/>
        </a:ln>
        <a:effectLst/>
      </dgm:spPr>
    </dgm:pt>
    <dgm:pt modelId="{15637D16-1722-473C-A324-1AEB687C5FB7}" type="pres">
      <dgm:prSet presAssocID="{6C8C3951-E519-4D75-8BC1-6081DB589459}" presName="spChevron1" presStyleCnt="0"/>
      <dgm:spPr/>
    </dgm:pt>
    <dgm:pt modelId="{74171A60-5F43-40D4-9F84-44FF60FCA83F}" type="pres">
      <dgm:prSet presAssocID="{9FB83FA0-9BE7-47D4-88D2-ABF881480FB0}" presName="middle" presStyleCnt="0"/>
      <dgm:spPr/>
    </dgm:pt>
    <dgm:pt modelId="{45E09130-1EC7-4D75-A40E-041CD7DB2F75}" type="pres">
      <dgm:prSet presAssocID="{9FB83FA0-9BE7-47D4-88D2-ABF881480FB0}" presName="parTxMid" presStyleLbl="revTx" presStyleIdx="2" presStyleCnt="4" custScaleX="152581"/>
      <dgm:spPr/>
    </dgm:pt>
    <dgm:pt modelId="{3696BCA2-38D9-4727-A2EE-ADBFE98EFFBC}" type="pres">
      <dgm:prSet presAssocID="{9FB83FA0-9BE7-47D4-88D2-ABF881480FB0}" presName="spMid" presStyleCnt="0"/>
      <dgm:spPr/>
    </dgm:pt>
    <dgm:pt modelId="{076B1CEC-9C70-4BEF-A477-B844FED9CA03}" type="pres">
      <dgm:prSet presAssocID="{525D073F-FFC6-4A8E-A2CB-4880993306A7}" presName="chevronComposite1" presStyleCnt="0"/>
      <dgm:spPr/>
    </dgm:pt>
    <dgm:pt modelId="{4B4295ED-8436-4EB6-A30E-5C2F5D31AA8E}" type="pres">
      <dgm:prSet presAssocID="{525D073F-FFC6-4A8E-A2CB-4880993306A7}" presName="chevron1" presStyleLbl="sibTrans2D1" presStyleIdx="2" presStyleCnt="4"/>
      <dgm:spPr>
        <a:xfrm>
          <a:off x="6014419" y="285069"/>
          <a:ext cx="479692" cy="915785"/>
        </a:xfrm>
        <a:prstGeom prst="chevron">
          <a:avLst>
            <a:gd name="adj" fmla="val 62310"/>
          </a:avLst>
        </a:prstGeom>
        <a:solidFill>
          <a:srgbClr val="C0504D">
            <a:hueOff val="3121013"/>
            <a:satOff val="-3893"/>
            <a:lumOff val="915"/>
            <a:alphaOff val="0"/>
          </a:srgbClr>
        </a:solidFill>
        <a:ln>
          <a:noFill/>
        </a:ln>
        <a:effectLst/>
      </dgm:spPr>
    </dgm:pt>
    <dgm:pt modelId="{82B90AD6-33DA-41BE-9494-CAD1D41B5BEF}" type="pres">
      <dgm:prSet presAssocID="{525D073F-FFC6-4A8E-A2CB-4880993306A7}" presName="spChevron1" presStyleCnt="0"/>
      <dgm:spPr/>
    </dgm:pt>
    <dgm:pt modelId="{F1D2F7B4-DF2D-4124-86B1-E7665A29D4BF}" type="pres">
      <dgm:prSet presAssocID="{FAEECC3C-9865-4CF1-A224-3924F0D9E7B2}" presName="middle" presStyleCnt="0"/>
      <dgm:spPr/>
    </dgm:pt>
    <dgm:pt modelId="{658B75D8-83A5-4B1B-970B-A7ABCEB27A6A}" type="pres">
      <dgm:prSet presAssocID="{FAEECC3C-9865-4CF1-A224-3924F0D9E7B2}" presName="parTxMid" presStyleLbl="revTx" presStyleIdx="3" presStyleCnt="4" custScaleX="165906"/>
      <dgm:spPr/>
    </dgm:pt>
    <dgm:pt modelId="{4354C14E-91EC-4D41-AE0A-020C8589DB1A}" type="pres">
      <dgm:prSet presAssocID="{FAEECC3C-9865-4CF1-A224-3924F0D9E7B2}" presName="spMid" presStyleCnt="0"/>
      <dgm:spPr/>
    </dgm:pt>
    <dgm:pt modelId="{5D693E46-88BF-43EC-AB61-8233494FBFF5}" type="pres">
      <dgm:prSet presAssocID="{BD432E8C-E88D-4098-936A-3D57A4A06F0B}" presName="chevronComposite1" presStyleCnt="0"/>
      <dgm:spPr/>
    </dgm:pt>
    <dgm:pt modelId="{BD551DEB-4BCE-4871-ABEA-9BF85AC60DAF}" type="pres">
      <dgm:prSet presAssocID="{BD432E8C-E88D-4098-936A-3D57A4A06F0B}" presName="chevron1" presStyleLbl="sibTrans2D1" presStyleIdx="3" presStyleCnt="4"/>
      <dgm:spPr>
        <a:xfrm>
          <a:off x="8664582" y="285069"/>
          <a:ext cx="479692" cy="915785"/>
        </a:xfrm>
        <a:prstGeom prst="chevron">
          <a:avLst>
            <a:gd name="adj" fmla="val 62310"/>
          </a:avLst>
        </a:prstGeom>
        <a:solidFill>
          <a:srgbClr val="C0504D">
            <a:hueOff val="4681519"/>
            <a:satOff val="-5839"/>
            <a:lumOff val="1373"/>
            <a:alphaOff val="0"/>
          </a:srgbClr>
        </a:solidFill>
        <a:ln>
          <a:noFill/>
        </a:ln>
        <a:effectLst/>
      </dgm:spPr>
    </dgm:pt>
    <dgm:pt modelId="{46A92237-A17D-4EF4-B149-103D78693A37}" type="pres">
      <dgm:prSet presAssocID="{BD432E8C-E88D-4098-936A-3D57A4A06F0B}" presName="spChevron1" presStyleCnt="0"/>
      <dgm:spPr/>
    </dgm:pt>
    <dgm:pt modelId="{D18C5FC4-ECCC-4A13-BEA0-F46B11AF9993}" type="pres">
      <dgm:prSet presAssocID="{17F2D6E5-18A7-4D62-9AAE-4B68802940EF}" presName="last" presStyleCnt="0"/>
      <dgm:spPr/>
    </dgm:pt>
    <dgm:pt modelId="{04FC42FB-A456-418E-8737-7B5596933359}" type="pres">
      <dgm:prSet presAssocID="{17F2D6E5-18A7-4D62-9AAE-4B68802940EF}" presName="circleTx" presStyleLbl="node1" presStyleIdx="18" presStyleCnt="19"/>
      <dgm:spPr/>
    </dgm:pt>
    <dgm:pt modelId="{11F6B3C3-C2A2-4A4C-9575-BF22782D5C57}" type="pres">
      <dgm:prSet presAssocID="{17F2D6E5-18A7-4D62-9AAE-4B68802940EF}" presName="spN" presStyleCnt="0"/>
      <dgm:spPr/>
    </dgm:pt>
  </dgm:ptLst>
  <dgm:cxnLst>
    <dgm:cxn modelId="{9C23DB0C-6BED-42D7-8B17-ECDFD7F71367}" srcId="{7348D204-48DC-45C3-8435-995B3AF12F9D}" destId="{43051AB1-4E74-4871-A9A7-2962B7A4452D}" srcOrd="1" destOrd="0" parTransId="{70CCCAE1-C8EC-49EC-9BB7-195EA9EA24E1}" sibTransId="{6C8C3951-E519-4D75-8BC1-6081DB589459}"/>
    <dgm:cxn modelId="{10AA562B-E3E4-4120-8B68-4C58A62ABEC5}" type="presOf" srcId="{9FB83FA0-9BE7-47D4-88D2-ABF881480FB0}" destId="{45E09130-1EC7-4D75-A40E-041CD7DB2F75}" srcOrd="0" destOrd="0" presId="urn:microsoft.com/office/officeart/2009/3/layout/RandomtoResultProcess"/>
    <dgm:cxn modelId="{3ECC9235-293C-4FBB-B6AF-09CB80E606CE}" srcId="{7348D204-48DC-45C3-8435-995B3AF12F9D}" destId="{17F2D6E5-18A7-4D62-9AAE-4B68802940EF}" srcOrd="4" destOrd="0" parTransId="{BA55A7FF-DA9D-4EF2-A75C-A68CB73A2D54}" sibTransId="{92DB8728-651C-4BF9-9673-DE96E0B0A950}"/>
    <dgm:cxn modelId="{536C6F44-79B1-4E7A-87DA-DFC45EA59B1D}" type="presOf" srcId="{17F2D6E5-18A7-4D62-9AAE-4B68802940EF}" destId="{04FC42FB-A456-418E-8737-7B5596933359}" srcOrd="0" destOrd="0" presId="urn:microsoft.com/office/officeart/2009/3/layout/RandomtoResultProcess"/>
    <dgm:cxn modelId="{63F73BA1-FD5C-4CB8-BBA2-65A4F0E586AE}" type="presOf" srcId="{FAEECC3C-9865-4CF1-A224-3924F0D9E7B2}" destId="{658B75D8-83A5-4B1B-970B-A7ABCEB27A6A}" srcOrd="0" destOrd="0" presId="urn:microsoft.com/office/officeart/2009/3/layout/RandomtoResultProcess"/>
    <dgm:cxn modelId="{0524E6A7-CB02-4A82-A0F5-ECBCA9F54439}" srcId="{7348D204-48DC-45C3-8435-995B3AF12F9D}" destId="{5BD93C6B-DE90-4F3A-A86D-F74146F23B84}" srcOrd="0" destOrd="0" parTransId="{4EA3BE18-CAFE-4236-8708-C6F6AE1B5D5F}" sibTransId="{DD6011E8-732E-475A-A1E5-59A701F33666}"/>
    <dgm:cxn modelId="{1299DAC8-AC4D-4338-9962-43575D34980E}" type="presOf" srcId="{43051AB1-4E74-4871-A9A7-2962B7A4452D}" destId="{C6214E87-89A2-4054-84FF-EFEE8B01F45C}" srcOrd="0" destOrd="0" presId="urn:microsoft.com/office/officeart/2009/3/layout/RandomtoResultProcess"/>
    <dgm:cxn modelId="{82295DD3-4433-4AFC-88AE-A5B1971292B1}" type="presOf" srcId="{7348D204-48DC-45C3-8435-995B3AF12F9D}" destId="{B038BE0D-3216-48AD-A021-FD37C1E58608}" srcOrd="0" destOrd="0" presId="urn:microsoft.com/office/officeart/2009/3/layout/RandomtoResultProcess"/>
    <dgm:cxn modelId="{4BA794DC-8B58-44CE-8967-8B01EA56EA7A}" srcId="{7348D204-48DC-45C3-8435-995B3AF12F9D}" destId="{FAEECC3C-9865-4CF1-A224-3924F0D9E7B2}" srcOrd="3" destOrd="0" parTransId="{222A6B96-95C6-41EE-B985-7813169EBA6B}" sibTransId="{BD432E8C-E88D-4098-936A-3D57A4A06F0B}"/>
    <dgm:cxn modelId="{23EB94DD-6AF6-4973-8A47-E0C9D0E66C49}" srcId="{7348D204-48DC-45C3-8435-995B3AF12F9D}" destId="{9FB83FA0-9BE7-47D4-88D2-ABF881480FB0}" srcOrd="2" destOrd="0" parTransId="{734C19CF-ED76-4838-884C-37E5F68BF179}" sibTransId="{525D073F-FFC6-4A8E-A2CB-4880993306A7}"/>
    <dgm:cxn modelId="{E31B7EF1-ECEB-4E7E-B86A-393240644B9E}" type="presOf" srcId="{5BD93C6B-DE90-4F3A-A86D-F74146F23B84}" destId="{EC0A68B2-7087-439D-AC0C-7217D0D3A00B}" srcOrd="0" destOrd="0" presId="urn:microsoft.com/office/officeart/2009/3/layout/RandomtoResultProcess"/>
    <dgm:cxn modelId="{2DAF799C-64AC-4E85-8C26-D7D25EC3286A}" type="presParOf" srcId="{B038BE0D-3216-48AD-A021-FD37C1E58608}" destId="{6D038E05-8287-40B2-9276-01141C12AE95}" srcOrd="0" destOrd="0" presId="urn:microsoft.com/office/officeart/2009/3/layout/RandomtoResultProcess"/>
    <dgm:cxn modelId="{6D2B9BE7-1396-48B2-AD93-88A1A6D11D43}" type="presParOf" srcId="{6D038E05-8287-40B2-9276-01141C12AE95}" destId="{EC0A68B2-7087-439D-AC0C-7217D0D3A00B}" srcOrd="0" destOrd="0" presId="urn:microsoft.com/office/officeart/2009/3/layout/RandomtoResultProcess"/>
    <dgm:cxn modelId="{F3275175-5899-4A49-8E4D-F9F729705D29}" type="presParOf" srcId="{6D038E05-8287-40B2-9276-01141C12AE95}" destId="{90AD231E-330D-428F-B952-4885BA9070BE}" srcOrd="1" destOrd="0" presId="urn:microsoft.com/office/officeart/2009/3/layout/RandomtoResultProcess"/>
    <dgm:cxn modelId="{54C62E82-A8FA-4871-BAD6-C8647D7BF2EB}" type="presParOf" srcId="{6D038E05-8287-40B2-9276-01141C12AE95}" destId="{F9898274-84DF-448C-AA86-A327182A9363}" srcOrd="2" destOrd="0" presId="urn:microsoft.com/office/officeart/2009/3/layout/RandomtoResultProcess"/>
    <dgm:cxn modelId="{64F90E51-FED4-41D4-BE52-4B8AAA986567}" type="presParOf" srcId="{6D038E05-8287-40B2-9276-01141C12AE95}" destId="{88BD3646-E13C-48A7-B287-4B8BC0EAF28F}" srcOrd="3" destOrd="0" presId="urn:microsoft.com/office/officeart/2009/3/layout/RandomtoResultProcess"/>
    <dgm:cxn modelId="{E7DA4030-B79B-4AF6-BAC5-7F9897237F78}" type="presParOf" srcId="{6D038E05-8287-40B2-9276-01141C12AE95}" destId="{0714A047-183E-4178-932B-07898A4CB3EB}" srcOrd="4" destOrd="0" presId="urn:microsoft.com/office/officeart/2009/3/layout/RandomtoResultProcess"/>
    <dgm:cxn modelId="{44F66310-AB24-4D06-8DBC-3C1245EBC102}" type="presParOf" srcId="{6D038E05-8287-40B2-9276-01141C12AE95}" destId="{74428EDC-9729-4B0A-A246-41956C861FB7}" srcOrd="5" destOrd="0" presId="urn:microsoft.com/office/officeart/2009/3/layout/RandomtoResultProcess"/>
    <dgm:cxn modelId="{D05D1319-343C-4E62-90E8-7D46EB7A5382}" type="presParOf" srcId="{6D038E05-8287-40B2-9276-01141C12AE95}" destId="{9A18979B-0D13-4085-B6E7-56D3950C3DD6}" srcOrd="6" destOrd="0" presId="urn:microsoft.com/office/officeart/2009/3/layout/RandomtoResultProcess"/>
    <dgm:cxn modelId="{A35527DC-F3A0-4908-9EDE-84F324158868}" type="presParOf" srcId="{6D038E05-8287-40B2-9276-01141C12AE95}" destId="{CE7E69D0-661E-4DB0-932D-3A21B981BA90}" srcOrd="7" destOrd="0" presId="urn:microsoft.com/office/officeart/2009/3/layout/RandomtoResultProcess"/>
    <dgm:cxn modelId="{F7D339CA-8CA3-437F-9499-E10D1BAA3F8A}" type="presParOf" srcId="{6D038E05-8287-40B2-9276-01141C12AE95}" destId="{D59986D8-3946-4B49-8D8E-9C3B719A65AD}" srcOrd="8" destOrd="0" presId="urn:microsoft.com/office/officeart/2009/3/layout/RandomtoResultProcess"/>
    <dgm:cxn modelId="{E165467E-2677-499D-88D3-1FED006165CC}" type="presParOf" srcId="{6D038E05-8287-40B2-9276-01141C12AE95}" destId="{7246027E-EEA4-4589-B5AC-0B18BDF83F13}" srcOrd="9" destOrd="0" presId="urn:microsoft.com/office/officeart/2009/3/layout/RandomtoResultProcess"/>
    <dgm:cxn modelId="{A8F64317-732E-4598-9EEB-EBC781EAE4D5}" type="presParOf" srcId="{6D038E05-8287-40B2-9276-01141C12AE95}" destId="{5CAD0956-B4E6-4D4B-9C6B-AA5E4612C11C}" srcOrd="10" destOrd="0" presId="urn:microsoft.com/office/officeart/2009/3/layout/RandomtoResultProcess"/>
    <dgm:cxn modelId="{CB97086E-8A7E-4479-8076-8974AAFBFF36}" type="presParOf" srcId="{6D038E05-8287-40B2-9276-01141C12AE95}" destId="{EC5D83B3-A20E-40C9-9AC6-F75E54B0B38C}" srcOrd="11" destOrd="0" presId="urn:microsoft.com/office/officeart/2009/3/layout/RandomtoResultProcess"/>
    <dgm:cxn modelId="{DF18FE48-C626-4828-AF13-C230219AEBDC}" type="presParOf" srcId="{6D038E05-8287-40B2-9276-01141C12AE95}" destId="{06C9F179-5D4D-4220-B577-AD86452CB7B9}" srcOrd="12" destOrd="0" presId="urn:microsoft.com/office/officeart/2009/3/layout/RandomtoResultProcess"/>
    <dgm:cxn modelId="{6F0877A3-8007-49F4-BFA5-36A8ED4B4E06}" type="presParOf" srcId="{6D038E05-8287-40B2-9276-01141C12AE95}" destId="{28466736-FDD6-41D9-8098-DBDD3995B858}" srcOrd="13" destOrd="0" presId="urn:microsoft.com/office/officeart/2009/3/layout/RandomtoResultProcess"/>
    <dgm:cxn modelId="{932BC96D-AA5A-4EC6-9D18-DF2AE3E09E14}" type="presParOf" srcId="{6D038E05-8287-40B2-9276-01141C12AE95}" destId="{4F60942D-230F-4318-8410-3A09FA5CEF20}" srcOrd="14" destOrd="0" presId="urn:microsoft.com/office/officeart/2009/3/layout/RandomtoResultProcess"/>
    <dgm:cxn modelId="{971C3E97-9CA9-400A-86DA-90417BC4DD13}" type="presParOf" srcId="{6D038E05-8287-40B2-9276-01141C12AE95}" destId="{3517B5D5-1314-4156-841A-C70410CE20F2}" srcOrd="15" destOrd="0" presId="urn:microsoft.com/office/officeart/2009/3/layout/RandomtoResultProcess"/>
    <dgm:cxn modelId="{A617D00F-168F-4187-A380-0EBAF036F4FF}" type="presParOf" srcId="{6D038E05-8287-40B2-9276-01141C12AE95}" destId="{66385B3B-1B6E-4F73-BB94-AD59575F06EA}" srcOrd="16" destOrd="0" presId="urn:microsoft.com/office/officeart/2009/3/layout/RandomtoResultProcess"/>
    <dgm:cxn modelId="{37140ECA-C95A-4822-82E7-119579AA70A2}" type="presParOf" srcId="{6D038E05-8287-40B2-9276-01141C12AE95}" destId="{C3BB8826-1D9C-433C-A2F1-18DFCB57DC80}" srcOrd="17" destOrd="0" presId="urn:microsoft.com/office/officeart/2009/3/layout/RandomtoResultProcess"/>
    <dgm:cxn modelId="{7F4DB3AD-64C8-4A5B-A52A-8B1ABF5E2931}" type="presParOf" srcId="{6D038E05-8287-40B2-9276-01141C12AE95}" destId="{5622E46B-2079-47E2-8D3C-B30FC78C815D}" srcOrd="18" destOrd="0" presId="urn:microsoft.com/office/officeart/2009/3/layout/RandomtoResultProcess"/>
    <dgm:cxn modelId="{3EC23D6C-D77B-4C11-A711-7C303CCE7FAF}" type="presParOf" srcId="{B038BE0D-3216-48AD-A021-FD37C1E58608}" destId="{ABF6AEC4-C5C8-44F7-937E-85E2EC0C1B5E}" srcOrd="1" destOrd="0" presId="urn:microsoft.com/office/officeart/2009/3/layout/RandomtoResultProcess"/>
    <dgm:cxn modelId="{F7873717-11C1-4D14-A78A-FD6B1C11CDD1}" type="presParOf" srcId="{ABF6AEC4-C5C8-44F7-937E-85E2EC0C1B5E}" destId="{5929C780-C0A6-4649-AE37-090FDCCADC45}" srcOrd="0" destOrd="0" presId="urn:microsoft.com/office/officeart/2009/3/layout/RandomtoResultProcess"/>
    <dgm:cxn modelId="{55AC1279-90A0-40DA-9461-0A6EAF47B73A}" type="presParOf" srcId="{ABF6AEC4-C5C8-44F7-937E-85E2EC0C1B5E}" destId="{6FEEEDCE-3683-4471-A0ED-2B400D4A4A08}" srcOrd="1" destOrd="0" presId="urn:microsoft.com/office/officeart/2009/3/layout/RandomtoResultProcess"/>
    <dgm:cxn modelId="{9FA5A7AD-F325-42D5-A1A7-CED14442E912}" type="presParOf" srcId="{B038BE0D-3216-48AD-A021-FD37C1E58608}" destId="{186FDE89-C8C8-4F35-9005-FBCC8A7FCFC2}" srcOrd="2" destOrd="0" presId="urn:microsoft.com/office/officeart/2009/3/layout/RandomtoResultProcess"/>
    <dgm:cxn modelId="{C07FA092-33EE-4D1B-BD36-BFF71012D07C}" type="presParOf" srcId="{186FDE89-C8C8-4F35-9005-FBCC8A7FCFC2}" destId="{C6214E87-89A2-4054-84FF-EFEE8B01F45C}" srcOrd="0" destOrd="0" presId="urn:microsoft.com/office/officeart/2009/3/layout/RandomtoResultProcess"/>
    <dgm:cxn modelId="{6E1CDC76-965A-4FED-9742-C9DE8F9C76B0}" type="presParOf" srcId="{186FDE89-C8C8-4F35-9005-FBCC8A7FCFC2}" destId="{46C46EA7-24D1-47ED-A292-59F61B385601}" srcOrd="1" destOrd="0" presId="urn:microsoft.com/office/officeart/2009/3/layout/RandomtoResultProcess"/>
    <dgm:cxn modelId="{84085A38-410C-4EB0-B919-BBAFF6DE5483}" type="presParOf" srcId="{B038BE0D-3216-48AD-A021-FD37C1E58608}" destId="{9B57BC1B-AB56-4D58-96B0-33B8D6C74FFD}" srcOrd="3" destOrd="0" presId="urn:microsoft.com/office/officeart/2009/3/layout/RandomtoResultProcess"/>
    <dgm:cxn modelId="{E7EBB12C-DAC5-448A-8F3A-13926D2145C3}" type="presParOf" srcId="{9B57BC1B-AB56-4D58-96B0-33B8D6C74FFD}" destId="{2E3FDD0B-FE51-4A54-9146-29A7EF8B78D2}" srcOrd="0" destOrd="0" presId="urn:microsoft.com/office/officeart/2009/3/layout/RandomtoResultProcess"/>
    <dgm:cxn modelId="{25A49234-53A1-4BD2-980A-F0B32AC56F0D}" type="presParOf" srcId="{9B57BC1B-AB56-4D58-96B0-33B8D6C74FFD}" destId="{15637D16-1722-473C-A324-1AEB687C5FB7}" srcOrd="1" destOrd="0" presId="urn:microsoft.com/office/officeart/2009/3/layout/RandomtoResultProcess"/>
    <dgm:cxn modelId="{7416A80A-48D6-4A3F-8138-E922B4C5FDD5}" type="presParOf" srcId="{B038BE0D-3216-48AD-A021-FD37C1E58608}" destId="{74171A60-5F43-40D4-9F84-44FF60FCA83F}" srcOrd="4" destOrd="0" presId="urn:microsoft.com/office/officeart/2009/3/layout/RandomtoResultProcess"/>
    <dgm:cxn modelId="{4288AF5B-AE75-4D38-A791-721A21FBE58D}" type="presParOf" srcId="{74171A60-5F43-40D4-9F84-44FF60FCA83F}" destId="{45E09130-1EC7-4D75-A40E-041CD7DB2F75}" srcOrd="0" destOrd="0" presId="urn:microsoft.com/office/officeart/2009/3/layout/RandomtoResultProcess"/>
    <dgm:cxn modelId="{3676EF12-7A94-454D-8376-6EBD09785B09}" type="presParOf" srcId="{74171A60-5F43-40D4-9F84-44FF60FCA83F}" destId="{3696BCA2-38D9-4727-A2EE-ADBFE98EFFBC}" srcOrd="1" destOrd="0" presId="urn:microsoft.com/office/officeart/2009/3/layout/RandomtoResultProcess"/>
    <dgm:cxn modelId="{B99CD2B2-EB86-4F38-8C1D-1EA87F168C9D}" type="presParOf" srcId="{B038BE0D-3216-48AD-A021-FD37C1E58608}" destId="{076B1CEC-9C70-4BEF-A477-B844FED9CA03}" srcOrd="5" destOrd="0" presId="urn:microsoft.com/office/officeart/2009/3/layout/RandomtoResultProcess"/>
    <dgm:cxn modelId="{2224EC67-DE63-4B0D-89AE-922A5BB2820E}" type="presParOf" srcId="{076B1CEC-9C70-4BEF-A477-B844FED9CA03}" destId="{4B4295ED-8436-4EB6-A30E-5C2F5D31AA8E}" srcOrd="0" destOrd="0" presId="urn:microsoft.com/office/officeart/2009/3/layout/RandomtoResultProcess"/>
    <dgm:cxn modelId="{A71027C7-29EA-44C6-B93A-588B3D69011E}" type="presParOf" srcId="{076B1CEC-9C70-4BEF-A477-B844FED9CA03}" destId="{82B90AD6-33DA-41BE-9494-CAD1D41B5BEF}" srcOrd="1" destOrd="0" presId="urn:microsoft.com/office/officeart/2009/3/layout/RandomtoResultProcess"/>
    <dgm:cxn modelId="{31B881A5-0120-4BDC-A0BB-76DB9ACC534D}" type="presParOf" srcId="{B038BE0D-3216-48AD-A021-FD37C1E58608}" destId="{F1D2F7B4-DF2D-4124-86B1-E7665A29D4BF}" srcOrd="6" destOrd="0" presId="urn:microsoft.com/office/officeart/2009/3/layout/RandomtoResultProcess"/>
    <dgm:cxn modelId="{D4A54F02-C097-45CD-A81D-0DC682088D3B}" type="presParOf" srcId="{F1D2F7B4-DF2D-4124-86B1-E7665A29D4BF}" destId="{658B75D8-83A5-4B1B-970B-A7ABCEB27A6A}" srcOrd="0" destOrd="0" presId="urn:microsoft.com/office/officeart/2009/3/layout/RandomtoResultProcess"/>
    <dgm:cxn modelId="{CFECFB64-2FE7-4246-BC65-CC899A0F82A5}" type="presParOf" srcId="{F1D2F7B4-DF2D-4124-86B1-E7665A29D4BF}" destId="{4354C14E-91EC-4D41-AE0A-020C8589DB1A}" srcOrd="1" destOrd="0" presId="urn:microsoft.com/office/officeart/2009/3/layout/RandomtoResultProcess"/>
    <dgm:cxn modelId="{7B965B66-DE40-4536-B73F-A227FF4449A6}" type="presParOf" srcId="{B038BE0D-3216-48AD-A021-FD37C1E58608}" destId="{5D693E46-88BF-43EC-AB61-8233494FBFF5}" srcOrd="7" destOrd="0" presId="urn:microsoft.com/office/officeart/2009/3/layout/RandomtoResultProcess"/>
    <dgm:cxn modelId="{5B8A0B0F-391A-4910-B5F4-758F4C94C16D}" type="presParOf" srcId="{5D693E46-88BF-43EC-AB61-8233494FBFF5}" destId="{BD551DEB-4BCE-4871-ABEA-9BF85AC60DAF}" srcOrd="0" destOrd="0" presId="urn:microsoft.com/office/officeart/2009/3/layout/RandomtoResultProcess"/>
    <dgm:cxn modelId="{F3AF84A6-6942-4290-A99B-9CF7E0041F28}" type="presParOf" srcId="{5D693E46-88BF-43EC-AB61-8233494FBFF5}" destId="{46A92237-A17D-4EF4-B149-103D78693A37}" srcOrd="1" destOrd="0" presId="urn:microsoft.com/office/officeart/2009/3/layout/RandomtoResultProcess"/>
    <dgm:cxn modelId="{80438397-04D0-416E-A9C1-1474D36D30EA}" type="presParOf" srcId="{B038BE0D-3216-48AD-A021-FD37C1E58608}" destId="{D18C5FC4-ECCC-4A13-BEA0-F46B11AF9993}" srcOrd="8" destOrd="0" presId="urn:microsoft.com/office/officeart/2009/3/layout/RandomtoResultProcess"/>
    <dgm:cxn modelId="{03BA4AAD-0BF1-4DB7-B064-6D2207D3ED09}" type="presParOf" srcId="{D18C5FC4-ECCC-4A13-BEA0-F46B11AF9993}" destId="{04FC42FB-A456-418E-8737-7B5596933359}" srcOrd="0" destOrd="0" presId="urn:microsoft.com/office/officeart/2009/3/layout/RandomtoResultProcess"/>
    <dgm:cxn modelId="{5F550AAC-41C6-41DF-BAAB-8C3B0E9523D6}" type="presParOf" srcId="{D18C5FC4-ECCC-4A13-BEA0-F46B11AF9993}" destId="{11F6B3C3-C2A2-4A4C-9575-BF22782D5C57}" srcOrd="1" destOrd="0" presId="urn:microsoft.com/office/officeart/2009/3/layout/RandomtoResult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4CF28F-A01C-44D0-A686-35F3A232BE8E}" type="doc">
      <dgm:prSet loTypeId="urn:microsoft.com/office/officeart/2009/3/layout/PhasedProcess" loCatId="process" qsTypeId="urn:microsoft.com/office/officeart/2005/8/quickstyle/simple4" qsCatId="simple" csTypeId="urn:microsoft.com/office/officeart/2005/8/colors/colorful5" csCatId="colorful" phldr="1"/>
      <dgm:spPr/>
      <dgm:t>
        <a:bodyPr/>
        <a:lstStyle/>
        <a:p>
          <a:endParaRPr lang="en-US"/>
        </a:p>
      </dgm:t>
    </dgm:pt>
    <dgm:pt modelId="{EA6E17DF-2C9B-4839-A1CE-C2002C5F3FCA}">
      <dgm:prSet phldrT="[Text]"/>
      <dgm:spPr>
        <a:xfrm>
          <a:off x="733362" y="4116919"/>
          <a:ext cx="2962973" cy="780730"/>
        </a:xfrm>
        <a:prstGeom prst="rect">
          <a:avLst/>
        </a:prstGeom>
        <a:noFill/>
        <a:ln>
          <a:noFill/>
        </a:ln>
        <a:effectLst/>
      </dgm:spPr>
      <dgm:t>
        <a:bodyPr/>
        <a:lstStyle/>
        <a:p>
          <a:pPr>
            <a:buNone/>
          </a:pPr>
          <a:r>
            <a:rPr lang="en-US" dirty="0">
              <a:solidFill>
                <a:sysClr val="windowText" lastClr="000000">
                  <a:hueOff val="0"/>
                  <a:satOff val="0"/>
                  <a:lumOff val="0"/>
                  <a:alphaOff val="0"/>
                </a:sysClr>
              </a:solidFill>
              <a:latin typeface="Verdana" panose="020B0604030504040204" pitchFamily="34" charset="0"/>
              <a:ea typeface="Verdana" panose="020B0604030504040204" pitchFamily="34" charset="0"/>
              <a:cs typeface="+mn-cs"/>
            </a:rPr>
            <a:t>Electrical Failure</a:t>
          </a:r>
        </a:p>
      </dgm:t>
    </dgm:pt>
    <dgm:pt modelId="{E5C016EE-2350-4860-A200-9FAFE08C4E91}" type="parTrans" cxnId="{9900A241-1AF1-4DCD-B174-0B7CB28FC9AC}">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07484897-6386-46E3-8EDF-FF9181F28714}" type="sibTrans" cxnId="{9900A241-1AF1-4DCD-B174-0B7CB28FC9AC}">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CA576367-519F-49AD-B26B-C8113B28E3BC}">
      <dgm:prSet phldrT="[Text]"/>
      <dgm:spPr>
        <a:xfrm>
          <a:off x="1125636" y="1319490"/>
          <a:ext cx="1236509" cy="1236538"/>
        </a:xfrm>
        <a:prstGeom prst="ellipse">
          <a:avLst/>
        </a:prstGeom>
        <a:gradFill rotWithShape="0">
          <a:gsLst>
            <a:gs pos="0">
              <a:srgbClr val="4BACC6">
                <a:alpha val="50000"/>
                <a:hueOff val="-2838251"/>
                <a:satOff val="11375"/>
                <a:lumOff val="2465"/>
                <a:alphaOff val="0"/>
                <a:shade val="51000"/>
                <a:satMod val="130000"/>
              </a:srgbClr>
            </a:gs>
            <a:gs pos="80000">
              <a:srgbClr val="4BACC6">
                <a:alpha val="50000"/>
                <a:hueOff val="-2838251"/>
                <a:satOff val="11375"/>
                <a:lumOff val="2465"/>
                <a:alphaOff val="0"/>
                <a:shade val="93000"/>
                <a:satMod val="130000"/>
              </a:srgbClr>
            </a:gs>
            <a:gs pos="100000">
              <a:srgbClr val="4BACC6">
                <a:alpha val="50000"/>
                <a:hueOff val="-2838251"/>
                <a:satOff val="11375"/>
                <a:lumOff val="2465"/>
                <a:alphaOff val="0"/>
                <a:shade val="94000"/>
                <a:satMod val="135000"/>
              </a:srgbClr>
            </a:gs>
          </a:gsLst>
          <a:lin ang="16200000" scaled="0"/>
        </a:gradFill>
        <a:ln>
          <a:noFill/>
        </a:ln>
        <a:effectLst/>
      </dgm:spPr>
      <dgm:t>
        <a:bodyPr/>
        <a:lstStyle/>
        <a:p>
          <a:pPr>
            <a:buNone/>
          </a:pPr>
          <a:r>
            <a:rPr lang="en-US" dirty="0">
              <a:solidFill>
                <a:sysClr val="windowText" lastClr="000000"/>
              </a:solidFill>
              <a:latin typeface="Verdana" panose="020B0604030504040204" pitchFamily="34" charset="0"/>
              <a:ea typeface="Verdana" panose="020B0604030504040204" pitchFamily="34" charset="0"/>
              <a:cs typeface="+mn-cs"/>
            </a:rPr>
            <a:t>Open</a:t>
          </a:r>
          <a:br>
            <a:rPr lang="en-US" dirty="0">
              <a:solidFill>
                <a:sysClr val="windowText" lastClr="000000"/>
              </a:solidFill>
              <a:latin typeface="Verdana" panose="020B0604030504040204" pitchFamily="34" charset="0"/>
              <a:ea typeface="Verdana" panose="020B0604030504040204" pitchFamily="34" charset="0"/>
              <a:cs typeface="+mn-cs"/>
            </a:rPr>
          </a:br>
          <a:r>
            <a:rPr lang="en-US" dirty="0">
              <a:solidFill>
                <a:sysClr val="windowText" lastClr="000000"/>
              </a:solidFill>
              <a:latin typeface="Verdana" panose="020B0604030504040204" pitchFamily="34" charset="0"/>
              <a:ea typeface="Verdana" panose="020B0604030504040204" pitchFamily="34" charset="0"/>
              <a:cs typeface="+mn-cs"/>
            </a:rPr>
            <a:t>Short</a:t>
          </a:r>
          <a:br>
            <a:rPr lang="en-US" dirty="0">
              <a:solidFill>
                <a:sysClr val="windowText" lastClr="000000"/>
              </a:solidFill>
              <a:latin typeface="Verdana" panose="020B0604030504040204" pitchFamily="34" charset="0"/>
              <a:ea typeface="Verdana" panose="020B0604030504040204" pitchFamily="34" charset="0"/>
              <a:cs typeface="+mn-cs"/>
            </a:rPr>
          </a:br>
          <a:r>
            <a:rPr lang="en-US" dirty="0">
              <a:solidFill>
                <a:sysClr val="windowText" lastClr="000000"/>
              </a:solidFill>
              <a:latin typeface="Verdana" panose="020B0604030504040204" pitchFamily="34" charset="0"/>
              <a:ea typeface="Verdana" panose="020B0604030504040204" pitchFamily="34" charset="0"/>
              <a:cs typeface="+mn-cs"/>
            </a:rPr>
            <a:t>Leakage</a:t>
          </a:r>
        </a:p>
      </dgm:t>
    </dgm:pt>
    <dgm:pt modelId="{0CD374AC-D86F-4A14-8EB7-28FF95106A57}" type="parTrans" cxnId="{E595D9A8-79AA-4801-9E2F-09F0D5ABD2FF}">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A623BE2E-6F13-4642-9538-185020F24301}" type="sibTrans" cxnId="{E595D9A8-79AA-4801-9E2F-09F0D5ABD2FF}">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E142BEEA-2C36-4794-A4B0-5F8D9DB25064}">
      <dgm:prSet phldrT="[Text]"/>
      <dgm:spPr>
        <a:xfrm>
          <a:off x="2332284" y="2058035"/>
          <a:ext cx="1236509" cy="1236538"/>
        </a:xfrm>
        <a:prstGeom prst="ellipse">
          <a:avLst/>
        </a:prstGeom>
        <a:gradFill rotWithShape="0">
          <a:gsLst>
            <a:gs pos="0">
              <a:srgbClr val="4BACC6">
                <a:alpha val="50000"/>
                <a:hueOff val="-7095626"/>
                <a:satOff val="28436"/>
                <a:lumOff val="6163"/>
                <a:alphaOff val="0"/>
                <a:shade val="51000"/>
                <a:satMod val="130000"/>
              </a:srgbClr>
            </a:gs>
            <a:gs pos="80000">
              <a:srgbClr val="4BACC6">
                <a:alpha val="50000"/>
                <a:hueOff val="-7095626"/>
                <a:satOff val="28436"/>
                <a:lumOff val="6163"/>
                <a:alphaOff val="0"/>
                <a:shade val="93000"/>
                <a:satMod val="130000"/>
              </a:srgbClr>
            </a:gs>
            <a:gs pos="100000">
              <a:srgbClr val="4BACC6">
                <a:alpha val="50000"/>
                <a:hueOff val="-7095626"/>
                <a:satOff val="28436"/>
                <a:lumOff val="6163"/>
                <a:alphaOff val="0"/>
                <a:shade val="94000"/>
                <a:satMod val="135000"/>
              </a:srgbClr>
            </a:gs>
          </a:gsLst>
          <a:lin ang="16200000" scaled="0"/>
        </a:gradFill>
        <a:ln>
          <a:noFill/>
        </a:ln>
        <a:effectLst/>
      </dgm:spPr>
      <dgm:t>
        <a:bodyPr/>
        <a:lstStyle/>
        <a:p>
          <a:pPr>
            <a:buNone/>
          </a:pPr>
          <a:r>
            <a:rPr lang="en-US" dirty="0">
              <a:solidFill>
                <a:sysClr val="windowText" lastClr="000000"/>
              </a:solidFill>
              <a:latin typeface="Verdana" panose="020B0604030504040204" pitchFamily="34" charset="0"/>
              <a:ea typeface="Verdana" panose="020B0604030504040204" pitchFamily="34" charset="0"/>
              <a:cs typeface="+mn-cs"/>
            </a:rPr>
            <a:t>POR</a:t>
          </a:r>
          <a:br>
            <a:rPr lang="en-US" dirty="0">
              <a:solidFill>
                <a:sysClr val="windowText" lastClr="000000"/>
              </a:solidFill>
              <a:latin typeface="Verdana" panose="020B0604030504040204" pitchFamily="34" charset="0"/>
              <a:ea typeface="Verdana" panose="020B0604030504040204" pitchFamily="34" charset="0"/>
              <a:cs typeface="+mn-cs"/>
            </a:rPr>
          </a:br>
          <a:r>
            <a:rPr lang="en-US" dirty="0">
              <a:solidFill>
                <a:sysClr val="windowText" lastClr="000000"/>
              </a:solidFill>
              <a:latin typeface="Verdana" panose="020B0604030504040204" pitchFamily="34" charset="0"/>
              <a:ea typeface="Verdana" panose="020B0604030504040204" pitchFamily="34" charset="0"/>
              <a:cs typeface="+mn-cs"/>
            </a:rPr>
            <a:t>Read ID</a:t>
          </a:r>
        </a:p>
      </dgm:t>
    </dgm:pt>
    <dgm:pt modelId="{47AC411C-ABA8-4D05-88EE-994A6F6375A4}" type="parTrans" cxnId="{A224B54B-FEE7-4584-BC75-A1C40B22DBD0}">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EAF48977-DBF8-4A4F-B824-E4DBDE7CF170}" type="sibTrans" cxnId="{A224B54B-FEE7-4584-BC75-A1C40B22DBD0}">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5977BC05-D842-4FF2-9A92-1D95E1D80757}">
      <dgm:prSet phldrT="[Text]"/>
      <dgm:spPr>
        <a:xfrm>
          <a:off x="1147670" y="2764667"/>
          <a:ext cx="1236509" cy="1236538"/>
        </a:xfrm>
        <a:prstGeom prst="ellipse">
          <a:avLst/>
        </a:prstGeom>
        <a:gradFill rotWithShape="0">
          <a:gsLst>
            <a:gs pos="0">
              <a:srgbClr val="4BACC6">
                <a:alpha val="50000"/>
                <a:hueOff val="-9933876"/>
                <a:satOff val="39811"/>
                <a:lumOff val="8628"/>
                <a:alphaOff val="0"/>
                <a:shade val="51000"/>
                <a:satMod val="130000"/>
              </a:srgbClr>
            </a:gs>
            <a:gs pos="80000">
              <a:srgbClr val="4BACC6">
                <a:alpha val="50000"/>
                <a:hueOff val="-9933876"/>
                <a:satOff val="39811"/>
                <a:lumOff val="8628"/>
                <a:alphaOff val="0"/>
                <a:shade val="93000"/>
                <a:satMod val="130000"/>
              </a:srgbClr>
            </a:gs>
            <a:gs pos="100000">
              <a:srgbClr val="4BACC6">
                <a:alpha val="50000"/>
                <a:hueOff val="-9933876"/>
                <a:satOff val="39811"/>
                <a:lumOff val="8628"/>
                <a:alphaOff val="0"/>
                <a:shade val="94000"/>
                <a:satMod val="135000"/>
              </a:srgbClr>
            </a:gs>
          </a:gsLst>
          <a:lin ang="16200000" scaled="0"/>
        </a:gradFill>
        <a:ln>
          <a:noFill/>
        </a:ln>
        <a:effectLst/>
      </dgm:spPr>
      <dgm:t>
        <a:bodyPr/>
        <a:lstStyle/>
        <a:p>
          <a:pPr>
            <a:buNone/>
          </a:pPr>
          <a:r>
            <a:rPr lang="en-US" dirty="0">
              <a:solidFill>
                <a:sysClr val="windowText" lastClr="000000"/>
              </a:solidFill>
              <a:latin typeface="Verdana" panose="020B0604030504040204" pitchFamily="34" charset="0"/>
              <a:ea typeface="Verdana" panose="020B0604030504040204" pitchFamily="34" charset="0"/>
              <a:cs typeface="+mn-cs"/>
            </a:rPr>
            <a:t>Erase</a:t>
          </a:r>
          <a:br>
            <a:rPr lang="en-US" dirty="0">
              <a:solidFill>
                <a:sysClr val="windowText" lastClr="000000"/>
              </a:solidFill>
              <a:latin typeface="Verdana" panose="020B0604030504040204" pitchFamily="34" charset="0"/>
              <a:ea typeface="Verdana" panose="020B0604030504040204" pitchFamily="34" charset="0"/>
              <a:cs typeface="+mn-cs"/>
            </a:rPr>
          </a:br>
          <a:r>
            <a:rPr lang="en-US" dirty="0">
              <a:solidFill>
                <a:sysClr val="windowText" lastClr="000000"/>
              </a:solidFill>
              <a:latin typeface="Verdana" panose="020B0604030504040204" pitchFamily="34" charset="0"/>
              <a:ea typeface="Verdana" panose="020B0604030504040204" pitchFamily="34" charset="0"/>
              <a:cs typeface="+mn-cs"/>
            </a:rPr>
            <a:t>Program</a:t>
          </a:r>
        </a:p>
      </dgm:t>
    </dgm:pt>
    <dgm:pt modelId="{6D377731-3B14-48DD-A850-70B42603D99A}" type="parTrans" cxnId="{18CD01D7-E08D-4164-A42C-6D76F6CB18D8}">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DD5CE901-83F6-49EA-B864-9D5A0D5B6634}" type="sibTrans" cxnId="{18CD01D7-E08D-4164-A42C-6D76F6CB18D8}">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701F2F85-8A8E-4B8C-9181-0F3CAC4E0C64}">
      <dgm:prSet phldrT="[Text]"/>
      <dgm:spPr>
        <a:xfrm>
          <a:off x="4478116" y="4116919"/>
          <a:ext cx="2962973" cy="780730"/>
        </a:xfrm>
        <a:prstGeom prst="rect">
          <a:avLst/>
        </a:prstGeom>
        <a:noFill/>
        <a:ln>
          <a:noFill/>
        </a:ln>
        <a:effectLst/>
      </dgm:spPr>
      <dgm:t>
        <a:bodyPr/>
        <a:lstStyle/>
        <a:p>
          <a:pPr>
            <a:buNone/>
          </a:pPr>
          <a:r>
            <a:rPr lang="en-US" dirty="0">
              <a:solidFill>
                <a:sysClr val="windowText" lastClr="000000">
                  <a:hueOff val="0"/>
                  <a:satOff val="0"/>
                  <a:lumOff val="0"/>
                  <a:alphaOff val="0"/>
                </a:sysClr>
              </a:solidFill>
              <a:latin typeface="Verdana" panose="020B0604030504040204" pitchFamily="34" charset="0"/>
              <a:ea typeface="Verdana" panose="020B0604030504040204" pitchFamily="34" charset="0"/>
              <a:cs typeface="+mn-cs"/>
            </a:rPr>
            <a:t>Fault Isolation</a:t>
          </a:r>
        </a:p>
      </dgm:t>
    </dgm:pt>
    <dgm:pt modelId="{6EE14461-8F05-4595-B4A4-5383DEE2F64A}" type="parTrans" cxnId="{6A415311-31FC-4490-A999-4EB05EE28517}">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EE96ECA9-2717-4545-BA24-B2F1FF8FC63A}" type="sibTrans" cxnId="{6A415311-31FC-4490-A999-4EB05EE28517}">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416347A5-4573-40B4-83F0-A6E2DEE41C3D}">
      <dgm:prSet phldrT="[Text]"/>
      <dgm:spPr>
        <a:xfrm>
          <a:off x="4382909" y="1846846"/>
          <a:ext cx="1787987" cy="1787987"/>
        </a:xfrm>
        <a:prstGeom prst="ellipse">
          <a:avLst/>
        </a:prstGeom>
        <a:gradFill rotWithShape="0">
          <a:gsLst>
            <a:gs pos="0">
              <a:srgbClr val="4BACC6">
                <a:alpha val="50000"/>
                <a:hueOff val="0"/>
                <a:satOff val="0"/>
                <a:lumOff val="0"/>
                <a:alphaOff val="0"/>
                <a:shade val="51000"/>
                <a:satMod val="130000"/>
              </a:srgbClr>
            </a:gs>
            <a:gs pos="80000">
              <a:srgbClr val="4BACC6">
                <a:alpha val="50000"/>
                <a:hueOff val="0"/>
                <a:satOff val="0"/>
                <a:lumOff val="0"/>
                <a:alphaOff val="0"/>
                <a:shade val="93000"/>
                <a:satMod val="130000"/>
              </a:srgbClr>
            </a:gs>
            <a:gs pos="100000">
              <a:srgbClr val="4BACC6">
                <a:alpha val="50000"/>
                <a:hueOff val="0"/>
                <a:satOff val="0"/>
                <a:lumOff val="0"/>
                <a:alphaOff val="0"/>
                <a:shade val="94000"/>
                <a:satMod val="135000"/>
              </a:srgbClr>
            </a:gs>
          </a:gsLst>
          <a:lin ang="16200000" scaled="0"/>
        </a:gradFill>
        <a:ln>
          <a:noFill/>
        </a:ln>
        <a:effectLst/>
      </dgm:spPr>
      <dgm:t>
        <a:bodyPr/>
        <a:lstStyle/>
        <a:p>
          <a:pPr>
            <a:buNone/>
          </a:pPr>
          <a:r>
            <a:rPr lang="en-US" dirty="0">
              <a:solidFill>
                <a:sysClr val="windowText" lastClr="000000">
                  <a:hueOff val="0"/>
                  <a:satOff val="0"/>
                  <a:lumOff val="0"/>
                  <a:alphaOff val="0"/>
                </a:sysClr>
              </a:solidFill>
              <a:latin typeface="Verdana" panose="020B0604030504040204" pitchFamily="34" charset="0"/>
              <a:ea typeface="Verdana" panose="020B0604030504040204" pitchFamily="34" charset="0"/>
              <a:cs typeface="+mn-cs"/>
            </a:rPr>
            <a:t>Diagnose</a:t>
          </a:r>
        </a:p>
      </dgm:t>
    </dgm:pt>
    <dgm:pt modelId="{64332B23-BCEE-4CFB-996E-DCBA228DDCCF}" type="parTrans" cxnId="{B87EEBD6-4C9B-444D-BE2A-B1634772A8F6}">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9C708D51-12B3-4BD7-930F-7C569DF24151}" type="sibTrans" cxnId="{B87EEBD6-4C9B-444D-BE2A-B1634772A8F6}">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AECE98FA-168C-4051-ADB5-1EF40CAD424F}">
      <dgm:prSet phldrT="[Text]"/>
      <dgm:spPr>
        <a:xfrm>
          <a:off x="5671548" y="1846846"/>
          <a:ext cx="1787987" cy="1787987"/>
        </a:xfrm>
        <a:prstGeom prst="ellipse">
          <a:avLst/>
        </a:prstGeom>
        <a:gradFill rotWithShape="0">
          <a:gsLst>
            <a:gs pos="0">
              <a:srgbClr val="4BACC6">
                <a:alpha val="50000"/>
                <a:hueOff val="-1419125"/>
                <a:satOff val="5687"/>
                <a:lumOff val="1233"/>
                <a:alphaOff val="0"/>
                <a:shade val="51000"/>
                <a:satMod val="130000"/>
              </a:srgbClr>
            </a:gs>
            <a:gs pos="80000">
              <a:srgbClr val="4BACC6">
                <a:alpha val="50000"/>
                <a:hueOff val="-1419125"/>
                <a:satOff val="5687"/>
                <a:lumOff val="1233"/>
                <a:alphaOff val="0"/>
                <a:shade val="93000"/>
                <a:satMod val="130000"/>
              </a:srgbClr>
            </a:gs>
            <a:gs pos="100000">
              <a:srgbClr val="4BACC6">
                <a:alpha val="50000"/>
                <a:hueOff val="-1419125"/>
                <a:satOff val="5687"/>
                <a:lumOff val="1233"/>
                <a:alphaOff val="0"/>
                <a:shade val="94000"/>
                <a:satMod val="135000"/>
              </a:srgbClr>
            </a:gs>
          </a:gsLst>
          <a:lin ang="16200000" scaled="0"/>
        </a:gradFill>
        <a:ln>
          <a:noFill/>
        </a:ln>
        <a:effectLst/>
      </dgm:spPr>
      <dgm:t>
        <a:bodyPr/>
        <a:lstStyle/>
        <a:p>
          <a:pPr>
            <a:buNone/>
          </a:pPr>
          <a:r>
            <a:rPr lang="en-US" dirty="0">
              <a:solidFill>
                <a:sysClr val="windowText" lastClr="000000">
                  <a:hueOff val="0"/>
                  <a:satOff val="0"/>
                  <a:lumOff val="0"/>
                  <a:alphaOff val="0"/>
                </a:sysClr>
              </a:solidFill>
              <a:latin typeface="Verdana" panose="020B0604030504040204" pitchFamily="34" charset="0"/>
              <a:ea typeface="Verdana" panose="020B0604030504040204" pitchFamily="34" charset="0"/>
              <a:cs typeface="+mn-cs"/>
            </a:rPr>
            <a:t>Hotspot</a:t>
          </a:r>
        </a:p>
      </dgm:t>
    </dgm:pt>
    <dgm:pt modelId="{A2690DED-507D-4589-8D73-0512844E851C}" type="parTrans" cxnId="{5779D397-BE25-4E7C-A554-AB03A85445C2}">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03D45D1F-1A0B-4726-8671-1489B7C23D04}" type="sibTrans" cxnId="{5779D397-BE25-4E7C-A554-AB03A85445C2}">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EE281801-7B35-4669-8F74-D6915054C080}">
      <dgm:prSet phldrT="[Text]"/>
      <dgm:spPr>
        <a:xfrm>
          <a:off x="8083519" y="4116919"/>
          <a:ext cx="2962973" cy="780730"/>
        </a:xfrm>
        <a:prstGeom prst="rect">
          <a:avLst/>
        </a:prstGeom>
        <a:noFill/>
        <a:ln>
          <a:noFill/>
        </a:ln>
        <a:effectLst/>
      </dgm:spPr>
      <dgm:t>
        <a:bodyPr/>
        <a:lstStyle/>
        <a:p>
          <a:pPr>
            <a:buNone/>
          </a:pPr>
          <a:r>
            <a:rPr lang="en-US" dirty="0">
              <a:solidFill>
                <a:sysClr val="windowText" lastClr="000000">
                  <a:hueOff val="0"/>
                  <a:satOff val="0"/>
                  <a:lumOff val="0"/>
                  <a:alphaOff val="0"/>
                </a:sysClr>
              </a:solidFill>
              <a:latin typeface="Verdana" panose="020B0604030504040204" pitchFamily="34" charset="0"/>
              <a:ea typeface="Verdana" panose="020B0604030504040204" pitchFamily="34" charset="0"/>
              <a:cs typeface="+mn-cs"/>
            </a:rPr>
            <a:t>Defect</a:t>
          </a:r>
        </a:p>
      </dgm:t>
    </dgm:pt>
    <dgm:pt modelId="{E2E10283-35AF-4257-A1BD-509D85255C86}" type="parTrans" cxnId="{E19FFC7D-0027-4673-AD6D-89F8DD34D136}">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81D2CB96-DD4A-4086-B31F-356D45546225}" type="sibTrans" cxnId="{E19FFC7D-0027-4673-AD6D-89F8DD34D136}">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DBC71C06-C050-4CA9-ACEC-D68653E32DAD}">
      <dgm:prSet phldrT="[Text]"/>
      <dgm:spPr>
        <a:xfrm>
          <a:off x="8420087" y="1533669"/>
          <a:ext cx="2279210" cy="2278798"/>
        </a:xfrm>
        <a:prstGeom prst="ellipse">
          <a:avLst/>
        </a:prstGeo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lgn="ctr">
            <a:buNone/>
          </a:pPr>
          <a:r>
            <a:rPr lang="en-US" dirty="0">
              <a:solidFill>
                <a:sysClr val="window" lastClr="FFFFFF"/>
              </a:solidFill>
              <a:latin typeface="Verdana" panose="020B0604030504040204" pitchFamily="34" charset="0"/>
              <a:ea typeface="Verdana" panose="020B0604030504040204" pitchFamily="34" charset="0"/>
              <a:cs typeface="+mn-cs"/>
            </a:rPr>
            <a:t>Crack</a:t>
          </a:r>
        </a:p>
        <a:p>
          <a:pPr algn="ctr">
            <a:buNone/>
          </a:pPr>
          <a:r>
            <a:rPr lang="en-US" dirty="0">
              <a:solidFill>
                <a:sysClr val="window" lastClr="FFFFFF"/>
              </a:solidFill>
              <a:latin typeface="Verdana" panose="020B0604030504040204" pitchFamily="34" charset="0"/>
              <a:ea typeface="Verdana" panose="020B0604030504040204" pitchFamily="34" charset="0"/>
              <a:cs typeface="+mn-cs"/>
            </a:rPr>
            <a:t>Metal Bridge</a:t>
          </a:r>
        </a:p>
        <a:p>
          <a:pPr algn="ctr">
            <a:buNone/>
          </a:pPr>
          <a:r>
            <a:rPr lang="en-US" dirty="0">
              <a:solidFill>
                <a:sysClr val="window" lastClr="FFFFFF"/>
              </a:solidFill>
              <a:latin typeface="Verdana" panose="020B0604030504040204" pitchFamily="34" charset="0"/>
              <a:ea typeface="Verdana" panose="020B0604030504040204" pitchFamily="34" charset="0"/>
              <a:cs typeface="+mn-cs"/>
            </a:rPr>
            <a:t>Delamination</a:t>
          </a:r>
        </a:p>
        <a:p>
          <a:pPr algn="ctr">
            <a:buNone/>
          </a:pPr>
          <a:r>
            <a:rPr lang="en-US" dirty="0">
              <a:solidFill>
                <a:sysClr val="window" lastClr="FFFFFF"/>
              </a:solidFill>
              <a:latin typeface="Verdana" panose="020B0604030504040204" pitchFamily="34" charset="0"/>
              <a:ea typeface="Verdana" panose="020B0604030504040204" pitchFamily="34" charset="0"/>
              <a:cs typeface="+mn-cs"/>
            </a:rPr>
            <a:t>ESD Damage</a:t>
          </a:r>
        </a:p>
      </dgm:t>
    </dgm:pt>
    <dgm:pt modelId="{0A6A2A63-1BBE-4E23-B291-F88D13C7DEC5}" type="parTrans" cxnId="{D3F170D1-CB08-4E6F-93EA-CE6CB28BB01E}">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A92A4490-F65B-4364-AD37-6AA4BB0CEF8D}" type="sibTrans" cxnId="{D3F170D1-CB08-4E6F-93EA-CE6CB28BB01E}">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AA9346C8-EDBE-40D6-885F-3913D4142933}" type="pres">
      <dgm:prSet presAssocID="{AD4CF28F-A01C-44D0-A686-35F3A232BE8E}" presName="Name0" presStyleCnt="0">
        <dgm:presLayoutVars>
          <dgm:chMax val="3"/>
          <dgm:chPref val="3"/>
          <dgm:bulletEnabled val="1"/>
          <dgm:dir/>
          <dgm:animLvl val="lvl"/>
        </dgm:presLayoutVars>
      </dgm:prSet>
      <dgm:spPr/>
    </dgm:pt>
    <dgm:pt modelId="{DE8036B2-C315-4E55-B1D1-2E69AC2C776A}" type="pres">
      <dgm:prSet presAssocID="{AD4CF28F-A01C-44D0-A686-35F3A232BE8E}" presName="arc1" presStyleLbl="node1" presStyleIdx="0" presStyleCnt="4"/>
      <dgm:spPr>
        <a:xfrm rot="5400000">
          <a:off x="299" y="726781"/>
          <a:ext cx="3902400" cy="3902999"/>
        </a:xfrm>
        <a:prstGeom prst="blockArc">
          <a:avLst>
            <a:gd name="adj1" fmla="val 13500000"/>
            <a:gd name="adj2" fmla="val 18900000"/>
            <a:gd name="adj3" fmla="val 4960"/>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pt>
    <dgm:pt modelId="{FE8753A3-0856-43A9-BBEC-CE13CB29DB74}" type="pres">
      <dgm:prSet presAssocID="{AD4CF28F-A01C-44D0-A686-35F3A232BE8E}" presName="arc3" presStyleLbl="node1" presStyleIdx="1" presStyleCnt="4"/>
      <dgm:spPr>
        <a:xfrm rot="16200000">
          <a:off x="4016669" y="726781"/>
          <a:ext cx="3902400" cy="3902999"/>
        </a:xfrm>
        <a:prstGeom prst="blockArc">
          <a:avLst>
            <a:gd name="adj1" fmla="val 13500000"/>
            <a:gd name="adj2" fmla="val 18900000"/>
            <a:gd name="adj3" fmla="val 4960"/>
          </a:avLst>
        </a:prstGeom>
        <a:gradFill rotWithShape="0">
          <a:gsLst>
            <a:gs pos="0">
              <a:srgbClr val="4BACC6">
                <a:hueOff val="-3311292"/>
                <a:satOff val="13270"/>
                <a:lumOff val="2876"/>
                <a:alphaOff val="0"/>
                <a:shade val="51000"/>
                <a:satMod val="130000"/>
              </a:srgbClr>
            </a:gs>
            <a:gs pos="80000">
              <a:srgbClr val="4BACC6">
                <a:hueOff val="-3311292"/>
                <a:satOff val="13270"/>
                <a:lumOff val="2876"/>
                <a:alphaOff val="0"/>
                <a:shade val="93000"/>
                <a:satMod val="130000"/>
              </a:srgbClr>
            </a:gs>
            <a:gs pos="100000">
              <a:srgbClr val="4BACC6">
                <a:hueOff val="-3311292"/>
                <a:satOff val="13270"/>
                <a:lumOff val="2876"/>
                <a:alphaOff val="0"/>
                <a:shade val="94000"/>
                <a:satMod val="135000"/>
              </a:srgbClr>
            </a:gs>
          </a:gsLst>
          <a:lin ang="16200000" scaled="0"/>
        </a:gradFill>
        <a:ln>
          <a:noFill/>
        </a:ln>
        <a:effectLst>
          <a:outerShdw blurRad="40000" dist="23000" dir="5400000" rotWithShape="0">
            <a:srgbClr val="000000">
              <a:alpha val="35000"/>
            </a:srgbClr>
          </a:outerShdw>
        </a:effectLst>
      </dgm:spPr>
    </dgm:pt>
    <dgm:pt modelId="{780F0606-9F5C-48DA-8632-D4DA23E7A548}" type="pres">
      <dgm:prSet presAssocID="{AD4CF28F-A01C-44D0-A686-35F3A232BE8E}" presName="parentText2" presStyleLbl="revTx" presStyleIdx="0" presStyleCnt="3">
        <dgm:presLayoutVars>
          <dgm:chMax val="4"/>
          <dgm:chPref val="3"/>
          <dgm:bulletEnabled val="1"/>
        </dgm:presLayoutVars>
      </dgm:prSet>
      <dgm:spPr/>
    </dgm:pt>
    <dgm:pt modelId="{30112D62-CD90-4EFD-A499-BCECB0E2E6F2}" type="pres">
      <dgm:prSet presAssocID="{AD4CF28F-A01C-44D0-A686-35F3A232BE8E}" presName="arc2" presStyleLbl="node1" presStyleIdx="2" presStyleCnt="4"/>
      <dgm:spPr>
        <a:xfrm rot="5400000">
          <a:off x="3891490" y="726781"/>
          <a:ext cx="3902400" cy="3902999"/>
        </a:xfrm>
        <a:prstGeom prst="blockArc">
          <a:avLst>
            <a:gd name="adj1" fmla="val 13500000"/>
            <a:gd name="adj2" fmla="val 18900000"/>
            <a:gd name="adj3" fmla="val 4960"/>
          </a:avLst>
        </a:prstGeom>
        <a:gradFill rotWithShape="0">
          <a:gsLst>
            <a:gs pos="0">
              <a:srgbClr val="4BACC6">
                <a:hueOff val="-6622584"/>
                <a:satOff val="26541"/>
                <a:lumOff val="5752"/>
                <a:alphaOff val="0"/>
                <a:shade val="51000"/>
                <a:satMod val="130000"/>
              </a:srgbClr>
            </a:gs>
            <a:gs pos="80000">
              <a:srgbClr val="4BACC6">
                <a:hueOff val="-6622584"/>
                <a:satOff val="26541"/>
                <a:lumOff val="5752"/>
                <a:alphaOff val="0"/>
                <a:shade val="93000"/>
                <a:satMod val="130000"/>
              </a:srgbClr>
            </a:gs>
            <a:gs pos="100000">
              <a:srgbClr val="4BACC6">
                <a:hueOff val="-6622584"/>
                <a:satOff val="26541"/>
                <a:lumOff val="5752"/>
                <a:alphaOff val="0"/>
                <a:shade val="94000"/>
                <a:satMod val="135000"/>
              </a:srgbClr>
            </a:gs>
          </a:gsLst>
          <a:lin ang="16200000" scaled="0"/>
        </a:gradFill>
        <a:ln>
          <a:noFill/>
        </a:ln>
        <a:effectLst>
          <a:outerShdw blurRad="40000" dist="23000" dir="5400000" rotWithShape="0">
            <a:srgbClr val="000000">
              <a:alpha val="35000"/>
            </a:srgbClr>
          </a:outerShdw>
        </a:effectLst>
      </dgm:spPr>
    </dgm:pt>
    <dgm:pt modelId="{92E03DC3-EF3B-4D77-B48C-ABF675693C0A}" type="pres">
      <dgm:prSet presAssocID="{AD4CF28F-A01C-44D0-A686-35F3A232BE8E}" presName="arc4" presStyleLbl="node1" presStyleIdx="3" presStyleCnt="4"/>
      <dgm:spPr>
        <a:xfrm rot="16200000">
          <a:off x="7906679" y="726781"/>
          <a:ext cx="3902400" cy="3902999"/>
        </a:xfrm>
        <a:prstGeom prst="blockArc">
          <a:avLst>
            <a:gd name="adj1" fmla="val 13500000"/>
            <a:gd name="adj2" fmla="val 18900000"/>
            <a:gd name="adj3" fmla="val 4960"/>
          </a:avLst>
        </a:prstGeom>
        <a:gradFill rotWithShape="0">
          <a:gsLst>
            <a:gs pos="0">
              <a:srgbClr val="4BACC6">
                <a:hueOff val="-9933876"/>
                <a:satOff val="39811"/>
                <a:lumOff val="8628"/>
                <a:alphaOff val="0"/>
                <a:shade val="51000"/>
                <a:satMod val="130000"/>
              </a:srgbClr>
            </a:gs>
            <a:gs pos="80000">
              <a:srgbClr val="4BACC6">
                <a:hueOff val="-9933876"/>
                <a:satOff val="39811"/>
                <a:lumOff val="8628"/>
                <a:alphaOff val="0"/>
                <a:shade val="93000"/>
                <a:satMod val="130000"/>
              </a:srgbClr>
            </a:gs>
            <a:gs pos="100000">
              <a:srgbClr val="4BACC6">
                <a:hueOff val="-9933876"/>
                <a:satOff val="39811"/>
                <a:lumOff val="8628"/>
                <a:alphaOff val="0"/>
                <a:shade val="94000"/>
                <a:satMod val="135000"/>
              </a:srgbClr>
            </a:gs>
          </a:gsLst>
          <a:lin ang="16200000" scaled="0"/>
        </a:gradFill>
        <a:ln>
          <a:noFill/>
        </a:ln>
        <a:effectLst>
          <a:outerShdw blurRad="40000" dist="23000" dir="5400000" rotWithShape="0">
            <a:srgbClr val="000000">
              <a:alpha val="35000"/>
            </a:srgbClr>
          </a:outerShdw>
        </a:effectLst>
      </dgm:spPr>
    </dgm:pt>
    <dgm:pt modelId="{7CCB8A12-057E-48BB-9354-177D5F60B6B2}" type="pres">
      <dgm:prSet presAssocID="{AD4CF28F-A01C-44D0-A686-35F3A232BE8E}" presName="parentText3" presStyleLbl="revTx" presStyleIdx="1" presStyleCnt="3">
        <dgm:presLayoutVars>
          <dgm:chMax val="1"/>
          <dgm:chPref val="1"/>
          <dgm:bulletEnabled val="1"/>
        </dgm:presLayoutVars>
      </dgm:prSet>
      <dgm:spPr/>
    </dgm:pt>
    <dgm:pt modelId="{D55FDE2F-9ED4-4D09-95AF-602C61469263}" type="pres">
      <dgm:prSet presAssocID="{AD4CF28F-A01C-44D0-A686-35F3A232BE8E}" presName="middleComposite" presStyleCnt="0"/>
      <dgm:spPr/>
    </dgm:pt>
    <dgm:pt modelId="{32CA3982-7A1E-49CD-A75C-0ABF7472D6CB}" type="pres">
      <dgm:prSet presAssocID="{416347A5-4573-40B4-83F0-A6E2DEE41C3D}" presName="circ1" presStyleLbl="vennNode1" presStyleIdx="0" presStyleCnt="8"/>
      <dgm:spPr/>
    </dgm:pt>
    <dgm:pt modelId="{EC66C6DD-8C2B-4290-A409-8C4C498DF0E3}" type="pres">
      <dgm:prSet presAssocID="{416347A5-4573-40B4-83F0-A6E2DEE41C3D}" presName="circ1Tx" presStyleLbl="revTx" presStyleIdx="1" presStyleCnt="3">
        <dgm:presLayoutVars>
          <dgm:chMax val="0"/>
          <dgm:chPref val="0"/>
        </dgm:presLayoutVars>
      </dgm:prSet>
      <dgm:spPr/>
    </dgm:pt>
    <dgm:pt modelId="{CFE99D1C-A022-427C-B850-981824838EF2}" type="pres">
      <dgm:prSet presAssocID="{AECE98FA-168C-4051-ADB5-1EF40CAD424F}" presName="circ2" presStyleLbl="vennNode1" presStyleIdx="1" presStyleCnt="8"/>
      <dgm:spPr/>
    </dgm:pt>
    <dgm:pt modelId="{7098E78F-F0C7-4AE8-A2FB-652C5BAF6422}" type="pres">
      <dgm:prSet presAssocID="{AECE98FA-168C-4051-ADB5-1EF40CAD424F}" presName="circ2Tx" presStyleLbl="revTx" presStyleIdx="1" presStyleCnt="3">
        <dgm:presLayoutVars>
          <dgm:chMax val="0"/>
          <dgm:chPref val="0"/>
        </dgm:presLayoutVars>
      </dgm:prSet>
      <dgm:spPr/>
    </dgm:pt>
    <dgm:pt modelId="{6CD01D72-A319-4BDB-B077-70B09DDF436C}" type="pres">
      <dgm:prSet presAssocID="{AD4CF28F-A01C-44D0-A686-35F3A232BE8E}" presName="leftComposite" presStyleCnt="0"/>
      <dgm:spPr/>
    </dgm:pt>
    <dgm:pt modelId="{03D2BDE5-CA84-4BCD-B93B-2EDE6ACBE466}" type="pres">
      <dgm:prSet presAssocID="{CA576367-519F-49AD-B26B-C8113B28E3BC}" presName="childText1_1" presStyleLbl="vennNode1" presStyleIdx="2" presStyleCnt="8">
        <dgm:presLayoutVars>
          <dgm:chMax val="0"/>
          <dgm:chPref val="0"/>
        </dgm:presLayoutVars>
      </dgm:prSet>
      <dgm:spPr/>
    </dgm:pt>
    <dgm:pt modelId="{28A798AC-5F85-455C-A557-5FB64178A5AB}" type="pres">
      <dgm:prSet presAssocID="{CA576367-519F-49AD-B26B-C8113B28E3BC}" presName="ellipse1" presStyleLbl="vennNode1" presStyleIdx="3" presStyleCnt="8"/>
      <dgm:spPr>
        <a:xfrm>
          <a:off x="669591" y="2353291"/>
          <a:ext cx="607382" cy="607140"/>
        </a:xfrm>
        <a:prstGeom prst="ellipse">
          <a:avLst/>
        </a:prstGeom>
        <a:gradFill rotWithShape="0">
          <a:gsLst>
            <a:gs pos="0">
              <a:srgbClr val="4BACC6">
                <a:alpha val="50000"/>
                <a:hueOff val="-4257376"/>
                <a:satOff val="17062"/>
                <a:lumOff val="3698"/>
                <a:alphaOff val="0"/>
                <a:shade val="51000"/>
                <a:satMod val="130000"/>
              </a:srgbClr>
            </a:gs>
            <a:gs pos="80000">
              <a:srgbClr val="4BACC6">
                <a:alpha val="50000"/>
                <a:hueOff val="-4257376"/>
                <a:satOff val="17062"/>
                <a:lumOff val="3698"/>
                <a:alphaOff val="0"/>
                <a:shade val="93000"/>
                <a:satMod val="130000"/>
              </a:srgbClr>
            </a:gs>
            <a:gs pos="100000">
              <a:srgbClr val="4BACC6">
                <a:alpha val="50000"/>
                <a:hueOff val="-4257376"/>
                <a:satOff val="17062"/>
                <a:lumOff val="3698"/>
                <a:alphaOff val="0"/>
                <a:shade val="94000"/>
                <a:satMod val="135000"/>
              </a:srgbClr>
            </a:gs>
          </a:gsLst>
          <a:lin ang="16200000" scaled="0"/>
        </a:gradFill>
        <a:ln>
          <a:noFill/>
        </a:ln>
        <a:effectLst/>
      </dgm:spPr>
    </dgm:pt>
    <dgm:pt modelId="{54300B47-5863-4BBE-A3C6-21537D442B1C}" type="pres">
      <dgm:prSet presAssocID="{CA576367-519F-49AD-B26B-C8113B28E3BC}" presName="ellipse2" presStyleLbl="vennNode1" presStyleIdx="4" presStyleCnt="8"/>
      <dgm:spPr>
        <a:xfrm>
          <a:off x="2463618" y="1562722"/>
          <a:ext cx="353412" cy="353181"/>
        </a:xfrm>
        <a:prstGeom prst="ellipse">
          <a:avLst/>
        </a:prstGeom>
        <a:gradFill rotWithShape="0">
          <a:gsLst>
            <a:gs pos="0">
              <a:srgbClr val="4BACC6">
                <a:alpha val="50000"/>
                <a:hueOff val="-5676501"/>
                <a:satOff val="22749"/>
                <a:lumOff val="4930"/>
                <a:alphaOff val="0"/>
                <a:shade val="51000"/>
                <a:satMod val="130000"/>
              </a:srgbClr>
            </a:gs>
            <a:gs pos="80000">
              <a:srgbClr val="4BACC6">
                <a:alpha val="50000"/>
                <a:hueOff val="-5676501"/>
                <a:satOff val="22749"/>
                <a:lumOff val="4930"/>
                <a:alphaOff val="0"/>
                <a:shade val="93000"/>
                <a:satMod val="130000"/>
              </a:srgbClr>
            </a:gs>
            <a:gs pos="100000">
              <a:srgbClr val="4BACC6">
                <a:alpha val="50000"/>
                <a:hueOff val="-5676501"/>
                <a:satOff val="22749"/>
                <a:lumOff val="4930"/>
                <a:alphaOff val="0"/>
                <a:shade val="94000"/>
                <a:satMod val="135000"/>
              </a:srgbClr>
            </a:gs>
          </a:gsLst>
          <a:lin ang="16200000" scaled="0"/>
        </a:gradFill>
        <a:ln>
          <a:noFill/>
        </a:ln>
        <a:effectLst/>
      </dgm:spPr>
    </dgm:pt>
    <dgm:pt modelId="{706371A4-DACC-452C-988D-697C8B217DF8}" type="pres">
      <dgm:prSet presAssocID="{E142BEEA-2C36-4794-A4B0-5F8D9DB25064}" presName="childText1_2" presStyleLbl="vennNode1" presStyleIdx="5" presStyleCnt="8">
        <dgm:presLayoutVars>
          <dgm:chMax val="0"/>
          <dgm:chPref val="0"/>
        </dgm:presLayoutVars>
      </dgm:prSet>
      <dgm:spPr/>
    </dgm:pt>
    <dgm:pt modelId="{4A6D8C9E-01BC-47D5-9BCC-44B1D70BB568}" type="pres">
      <dgm:prSet presAssocID="{E142BEEA-2C36-4794-A4B0-5F8D9DB25064}" presName="ellipse3" presStyleLbl="vennNode1" presStyleIdx="6" presStyleCnt="8"/>
      <dgm:spPr>
        <a:xfrm>
          <a:off x="2461588" y="3370198"/>
          <a:ext cx="353412" cy="353181"/>
        </a:xfrm>
        <a:prstGeom prst="ellipse">
          <a:avLst/>
        </a:prstGeom>
        <a:gradFill rotWithShape="0">
          <a:gsLst>
            <a:gs pos="0">
              <a:srgbClr val="4BACC6">
                <a:alpha val="50000"/>
                <a:hueOff val="-8514751"/>
                <a:satOff val="34124"/>
                <a:lumOff val="7395"/>
                <a:alphaOff val="0"/>
                <a:shade val="51000"/>
                <a:satMod val="130000"/>
              </a:srgbClr>
            </a:gs>
            <a:gs pos="80000">
              <a:srgbClr val="4BACC6">
                <a:alpha val="50000"/>
                <a:hueOff val="-8514751"/>
                <a:satOff val="34124"/>
                <a:lumOff val="7395"/>
                <a:alphaOff val="0"/>
                <a:shade val="93000"/>
                <a:satMod val="130000"/>
              </a:srgbClr>
            </a:gs>
            <a:gs pos="100000">
              <a:srgbClr val="4BACC6">
                <a:alpha val="50000"/>
                <a:hueOff val="-8514751"/>
                <a:satOff val="34124"/>
                <a:lumOff val="7395"/>
                <a:alphaOff val="0"/>
                <a:shade val="94000"/>
                <a:satMod val="135000"/>
              </a:srgbClr>
            </a:gs>
          </a:gsLst>
          <a:lin ang="16200000" scaled="0"/>
        </a:gradFill>
        <a:ln>
          <a:noFill/>
        </a:ln>
        <a:effectLst/>
      </dgm:spPr>
    </dgm:pt>
    <dgm:pt modelId="{2011D59A-E3E4-4686-8EE4-A6485F9326A0}" type="pres">
      <dgm:prSet presAssocID="{5977BC05-D842-4FF2-9A92-1D95E1D80757}" presName="childText1_3" presStyleLbl="vennNode1" presStyleIdx="7" presStyleCnt="8">
        <dgm:presLayoutVars>
          <dgm:chMax val="0"/>
          <dgm:chPref val="0"/>
        </dgm:presLayoutVars>
      </dgm:prSet>
      <dgm:spPr/>
    </dgm:pt>
    <dgm:pt modelId="{9C2CFED3-8009-4171-A474-A1B88D5021AB}" type="pres">
      <dgm:prSet presAssocID="{AD4CF28F-A01C-44D0-A686-35F3A232BE8E}" presName="rightChild" presStyleLbl="node2" presStyleIdx="0" presStyleCnt="1">
        <dgm:presLayoutVars>
          <dgm:chMax val="0"/>
          <dgm:chPref val="0"/>
        </dgm:presLayoutVars>
      </dgm:prSet>
      <dgm:spPr/>
    </dgm:pt>
    <dgm:pt modelId="{4E684F63-31E1-4012-A080-5730A05D271F}" type="pres">
      <dgm:prSet presAssocID="{AD4CF28F-A01C-44D0-A686-35F3A232BE8E}" presName="parentText1" presStyleLbl="revTx" presStyleIdx="2" presStyleCnt="3">
        <dgm:presLayoutVars>
          <dgm:chMax val="4"/>
          <dgm:chPref val="3"/>
          <dgm:bulletEnabled val="1"/>
        </dgm:presLayoutVars>
      </dgm:prSet>
      <dgm:spPr/>
    </dgm:pt>
  </dgm:ptLst>
  <dgm:cxnLst>
    <dgm:cxn modelId="{6A415311-31FC-4490-A999-4EB05EE28517}" srcId="{AD4CF28F-A01C-44D0-A686-35F3A232BE8E}" destId="{701F2F85-8A8E-4B8C-9181-0F3CAC4E0C64}" srcOrd="1" destOrd="0" parTransId="{6EE14461-8F05-4595-B4A4-5383DEE2F64A}" sibTransId="{EE96ECA9-2717-4545-BA24-B2F1FF8FC63A}"/>
    <dgm:cxn modelId="{2607B211-A07D-4588-BAC3-A6B281FDA1C0}" type="presOf" srcId="{CA576367-519F-49AD-B26B-C8113B28E3BC}" destId="{03D2BDE5-CA84-4BCD-B93B-2EDE6ACBE466}" srcOrd="0" destOrd="0" presId="urn:microsoft.com/office/officeart/2009/3/layout/PhasedProcess"/>
    <dgm:cxn modelId="{16CE9314-0A82-4608-ABEC-587AC7432A19}" type="presOf" srcId="{E142BEEA-2C36-4794-A4B0-5F8D9DB25064}" destId="{706371A4-DACC-452C-988D-697C8B217DF8}" srcOrd="0" destOrd="0" presId="urn:microsoft.com/office/officeart/2009/3/layout/PhasedProcess"/>
    <dgm:cxn modelId="{DF979533-0B49-43A3-A256-A6F59A198B1B}" type="presOf" srcId="{DBC71C06-C050-4CA9-ACEC-D68653E32DAD}" destId="{9C2CFED3-8009-4171-A474-A1B88D5021AB}" srcOrd="0" destOrd="0" presId="urn:microsoft.com/office/officeart/2009/3/layout/PhasedProcess"/>
    <dgm:cxn modelId="{9900A241-1AF1-4DCD-B174-0B7CB28FC9AC}" srcId="{AD4CF28F-A01C-44D0-A686-35F3A232BE8E}" destId="{EA6E17DF-2C9B-4839-A1CE-C2002C5F3FCA}" srcOrd="0" destOrd="0" parTransId="{E5C016EE-2350-4860-A200-9FAFE08C4E91}" sibTransId="{07484897-6386-46E3-8EDF-FF9181F28714}"/>
    <dgm:cxn modelId="{A224B54B-FEE7-4584-BC75-A1C40B22DBD0}" srcId="{EA6E17DF-2C9B-4839-A1CE-C2002C5F3FCA}" destId="{E142BEEA-2C36-4794-A4B0-5F8D9DB25064}" srcOrd="1" destOrd="0" parTransId="{47AC411C-ABA8-4D05-88EE-994A6F6375A4}" sibTransId="{EAF48977-DBF8-4A4F-B824-E4DBDE7CF170}"/>
    <dgm:cxn modelId="{A7EB4773-197D-47B0-B06A-20175147974C}" type="presOf" srcId="{701F2F85-8A8E-4B8C-9181-0F3CAC4E0C64}" destId="{780F0606-9F5C-48DA-8632-D4DA23E7A548}" srcOrd="0" destOrd="0" presId="urn:microsoft.com/office/officeart/2009/3/layout/PhasedProcess"/>
    <dgm:cxn modelId="{E39F4555-0D35-44D5-9AE1-1FD6AA73FED7}" type="presOf" srcId="{EE281801-7B35-4669-8F74-D6915054C080}" destId="{7CCB8A12-057E-48BB-9354-177D5F60B6B2}" srcOrd="0" destOrd="0" presId="urn:microsoft.com/office/officeart/2009/3/layout/PhasedProcess"/>
    <dgm:cxn modelId="{E19FFC7D-0027-4673-AD6D-89F8DD34D136}" srcId="{AD4CF28F-A01C-44D0-A686-35F3A232BE8E}" destId="{EE281801-7B35-4669-8F74-D6915054C080}" srcOrd="2" destOrd="0" parTransId="{E2E10283-35AF-4257-A1BD-509D85255C86}" sibTransId="{81D2CB96-DD4A-4086-B31F-356D45546225}"/>
    <dgm:cxn modelId="{A719D691-9781-4882-8C85-91506E9E1133}" type="presOf" srcId="{AECE98FA-168C-4051-ADB5-1EF40CAD424F}" destId="{7098E78F-F0C7-4AE8-A2FB-652C5BAF6422}" srcOrd="1" destOrd="0" presId="urn:microsoft.com/office/officeart/2009/3/layout/PhasedProcess"/>
    <dgm:cxn modelId="{5779D397-BE25-4E7C-A554-AB03A85445C2}" srcId="{701F2F85-8A8E-4B8C-9181-0F3CAC4E0C64}" destId="{AECE98FA-168C-4051-ADB5-1EF40CAD424F}" srcOrd="1" destOrd="0" parTransId="{A2690DED-507D-4589-8D73-0512844E851C}" sibTransId="{03D45D1F-1A0B-4726-8671-1489B7C23D04}"/>
    <dgm:cxn modelId="{877ADB98-496A-4564-94E0-10D44A8BEE3C}" type="presOf" srcId="{AECE98FA-168C-4051-ADB5-1EF40CAD424F}" destId="{CFE99D1C-A022-427C-B850-981824838EF2}" srcOrd="0" destOrd="0" presId="urn:microsoft.com/office/officeart/2009/3/layout/PhasedProcess"/>
    <dgm:cxn modelId="{E595D9A8-79AA-4801-9E2F-09F0D5ABD2FF}" srcId="{EA6E17DF-2C9B-4839-A1CE-C2002C5F3FCA}" destId="{CA576367-519F-49AD-B26B-C8113B28E3BC}" srcOrd="0" destOrd="0" parTransId="{0CD374AC-D86F-4A14-8EB7-28FF95106A57}" sibTransId="{A623BE2E-6F13-4642-9538-185020F24301}"/>
    <dgm:cxn modelId="{821303B3-1B0A-49EE-9C50-ADEFECE00176}" type="presOf" srcId="{416347A5-4573-40B4-83F0-A6E2DEE41C3D}" destId="{EC66C6DD-8C2B-4290-A409-8C4C498DF0E3}" srcOrd="1" destOrd="0" presId="urn:microsoft.com/office/officeart/2009/3/layout/PhasedProcess"/>
    <dgm:cxn modelId="{51730AC6-5CF6-4EFE-B769-0476F55C2B20}" type="presOf" srcId="{416347A5-4573-40B4-83F0-A6E2DEE41C3D}" destId="{32CA3982-7A1E-49CD-A75C-0ABF7472D6CB}" srcOrd="0" destOrd="0" presId="urn:microsoft.com/office/officeart/2009/3/layout/PhasedProcess"/>
    <dgm:cxn modelId="{D3F170D1-CB08-4E6F-93EA-CE6CB28BB01E}" srcId="{EE281801-7B35-4669-8F74-D6915054C080}" destId="{DBC71C06-C050-4CA9-ACEC-D68653E32DAD}" srcOrd="0" destOrd="0" parTransId="{0A6A2A63-1BBE-4E23-B291-F88D13C7DEC5}" sibTransId="{A92A4490-F65B-4364-AD37-6AA4BB0CEF8D}"/>
    <dgm:cxn modelId="{B87EEBD6-4C9B-444D-BE2A-B1634772A8F6}" srcId="{701F2F85-8A8E-4B8C-9181-0F3CAC4E0C64}" destId="{416347A5-4573-40B4-83F0-A6E2DEE41C3D}" srcOrd="0" destOrd="0" parTransId="{64332B23-BCEE-4CFB-996E-DCBA228DDCCF}" sibTransId="{9C708D51-12B3-4BD7-930F-7C569DF24151}"/>
    <dgm:cxn modelId="{18CD01D7-E08D-4164-A42C-6D76F6CB18D8}" srcId="{EA6E17DF-2C9B-4839-A1CE-C2002C5F3FCA}" destId="{5977BC05-D842-4FF2-9A92-1D95E1D80757}" srcOrd="2" destOrd="0" parTransId="{6D377731-3B14-48DD-A850-70B42603D99A}" sibTransId="{DD5CE901-83F6-49EA-B864-9D5A0D5B6634}"/>
    <dgm:cxn modelId="{73D2CCE2-0BD6-42FF-8EE1-7DFC016FD0E5}" type="presOf" srcId="{5977BC05-D842-4FF2-9A92-1D95E1D80757}" destId="{2011D59A-E3E4-4686-8EE4-A6485F9326A0}" srcOrd="0" destOrd="0" presId="urn:microsoft.com/office/officeart/2009/3/layout/PhasedProcess"/>
    <dgm:cxn modelId="{664EBAE3-3066-4C41-AA8D-4A8D88B38242}" type="presOf" srcId="{EA6E17DF-2C9B-4839-A1CE-C2002C5F3FCA}" destId="{4E684F63-31E1-4012-A080-5730A05D271F}" srcOrd="0" destOrd="0" presId="urn:microsoft.com/office/officeart/2009/3/layout/PhasedProcess"/>
    <dgm:cxn modelId="{18CE51FC-D3F3-4216-B78E-3D84BA7CC185}" type="presOf" srcId="{AD4CF28F-A01C-44D0-A686-35F3A232BE8E}" destId="{AA9346C8-EDBE-40D6-885F-3913D4142933}" srcOrd="0" destOrd="0" presId="urn:microsoft.com/office/officeart/2009/3/layout/PhasedProcess"/>
    <dgm:cxn modelId="{A3D539CA-25A0-4D37-AC4C-A347B8005C21}" type="presParOf" srcId="{AA9346C8-EDBE-40D6-885F-3913D4142933}" destId="{DE8036B2-C315-4E55-B1D1-2E69AC2C776A}" srcOrd="0" destOrd="0" presId="urn:microsoft.com/office/officeart/2009/3/layout/PhasedProcess"/>
    <dgm:cxn modelId="{EE427E6A-2F03-4FC5-BE9E-29157B0353D1}" type="presParOf" srcId="{AA9346C8-EDBE-40D6-885F-3913D4142933}" destId="{FE8753A3-0856-43A9-BBEC-CE13CB29DB74}" srcOrd="1" destOrd="0" presId="urn:microsoft.com/office/officeart/2009/3/layout/PhasedProcess"/>
    <dgm:cxn modelId="{B5936B8E-4762-49DE-A6BE-92D384B8EF1E}" type="presParOf" srcId="{AA9346C8-EDBE-40D6-885F-3913D4142933}" destId="{780F0606-9F5C-48DA-8632-D4DA23E7A548}" srcOrd="2" destOrd="0" presId="urn:microsoft.com/office/officeart/2009/3/layout/PhasedProcess"/>
    <dgm:cxn modelId="{87B7E363-53A4-4EB4-83A5-25511B42E8C3}" type="presParOf" srcId="{AA9346C8-EDBE-40D6-885F-3913D4142933}" destId="{30112D62-CD90-4EFD-A499-BCECB0E2E6F2}" srcOrd="3" destOrd="0" presId="urn:microsoft.com/office/officeart/2009/3/layout/PhasedProcess"/>
    <dgm:cxn modelId="{0D43667B-986E-4375-BADD-D3461D971152}" type="presParOf" srcId="{AA9346C8-EDBE-40D6-885F-3913D4142933}" destId="{92E03DC3-EF3B-4D77-B48C-ABF675693C0A}" srcOrd="4" destOrd="0" presId="urn:microsoft.com/office/officeart/2009/3/layout/PhasedProcess"/>
    <dgm:cxn modelId="{BB4E5993-6AC0-4265-8544-97508A904DE4}" type="presParOf" srcId="{AA9346C8-EDBE-40D6-885F-3913D4142933}" destId="{7CCB8A12-057E-48BB-9354-177D5F60B6B2}" srcOrd="5" destOrd="0" presId="urn:microsoft.com/office/officeart/2009/3/layout/PhasedProcess"/>
    <dgm:cxn modelId="{BB39064F-7F89-413B-BFF0-4C2BF4DD1DE1}" type="presParOf" srcId="{AA9346C8-EDBE-40D6-885F-3913D4142933}" destId="{D55FDE2F-9ED4-4D09-95AF-602C61469263}" srcOrd="6" destOrd="0" presId="urn:microsoft.com/office/officeart/2009/3/layout/PhasedProcess"/>
    <dgm:cxn modelId="{B6B8A0AA-369B-4DB2-AE97-C63201C9E7E8}" type="presParOf" srcId="{D55FDE2F-9ED4-4D09-95AF-602C61469263}" destId="{32CA3982-7A1E-49CD-A75C-0ABF7472D6CB}" srcOrd="0" destOrd="0" presId="urn:microsoft.com/office/officeart/2009/3/layout/PhasedProcess"/>
    <dgm:cxn modelId="{2326E35F-4E84-4679-9493-58B1B92CF48C}" type="presParOf" srcId="{D55FDE2F-9ED4-4D09-95AF-602C61469263}" destId="{EC66C6DD-8C2B-4290-A409-8C4C498DF0E3}" srcOrd="1" destOrd="0" presId="urn:microsoft.com/office/officeart/2009/3/layout/PhasedProcess"/>
    <dgm:cxn modelId="{06325C60-308D-410E-90AB-6EE437510240}" type="presParOf" srcId="{D55FDE2F-9ED4-4D09-95AF-602C61469263}" destId="{CFE99D1C-A022-427C-B850-981824838EF2}" srcOrd="2" destOrd="0" presId="urn:microsoft.com/office/officeart/2009/3/layout/PhasedProcess"/>
    <dgm:cxn modelId="{BB44279A-E08B-4348-B963-49B6F8B48CC9}" type="presParOf" srcId="{D55FDE2F-9ED4-4D09-95AF-602C61469263}" destId="{7098E78F-F0C7-4AE8-A2FB-652C5BAF6422}" srcOrd="3" destOrd="0" presId="urn:microsoft.com/office/officeart/2009/3/layout/PhasedProcess"/>
    <dgm:cxn modelId="{FD695D77-0479-4843-ACEB-34CF1A886162}" type="presParOf" srcId="{AA9346C8-EDBE-40D6-885F-3913D4142933}" destId="{6CD01D72-A319-4BDB-B077-70B09DDF436C}" srcOrd="7" destOrd="0" presId="urn:microsoft.com/office/officeart/2009/3/layout/PhasedProcess"/>
    <dgm:cxn modelId="{8639547B-A709-4F20-9660-6F6700697964}" type="presParOf" srcId="{6CD01D72-A319-4BDB-B077-70B09DDF436C}" destId="{03D2BDE5-CA84-4BCD-B93B-2EDE6ACBE466}" srcOrd="0" destOrd="0" presId="urn:microsoft.com/office/officeart/2009/3/layout/PhasedProcess"/>
    <dgm:cxn modelId="{64348879-4DBF-4DED-9332-7F5233585D4E}" type="presParOf" srcId="{6CD01D72-A319-4BDB-B077-70B09DDF436C}" destId="{28A798AC-5F85-455C-A557-5FB64178A5AB}" srcOrd="1" destOrd="0" presId="urn:microsoft.com/office/officeart/2009/3/layout/PhasedProcess"/>
    <dgm:cxn modelId="{07265E8B-BF8C-465C-AF1C-3BBE3BC697ED}" type="presParOf" srcId="{6CD01D72-A319-4BDB-B077-70B09DDF436C}" destId="{54300B47-5863-4BBE-A3C6-21537D442B1C}" srcOrd="2" destOrd="0" presId="urn:microsoft.com/office/officeart/2009/3/layout/PhasedProcess"/>
    <dgm:cxn modelId="{BCB54E63-894C-4241-A7F9-51E5AF2BF6C7}" type="presParOf" srcId="{6CD01D72-A319-4BDB-B077-70B09DDF436C}" destId="{706371A4-DACC-452C-988D-697C8B217DF8}" srcOrd="3" destOrd="0" presId="urn:microsoft.com/office/officeart/2009/3/layout/PhasedProcess"/>
    <dgm:cxn modelId="{509B1D4B-217B-47BE-8949-EE0A1D11E1BC}" type="presParOf" srcId="{6CD01D72-A319-4BDB-B077-70B09DDF436C}" destId="{4A6D8C9E-01BC-47D5-9BCC-44B1D70BB568}" srcOrd="4" destOrd="0" presId="urn:microsoft.com/office/officeart/2009/3/layout/PhasedProcess"/>
    <dgm:cxn modelId="{BECB5D2B-E799-4930-9766-981E5B6FE36B}" type="presParOf" srcId="{6CD01D72-A319-4BDB-B077-70B09DDF436C}" destId="{2011D59A-E3E4-4686-8EE4-A6485F9326A0}" srcOrd="5" destOrd="0" presId="urn:microsoft.com/office/officeart/2009/3/layout/PhasedProcess"/>
    <dgm:cxn modelId="{8082233F-3FE5-4006-8814-58922BFC6D87}" type="presParOf" srcId="{AA9346C8-EDBE-40D6-885F-3913D4142933}" destId="{9C2CFED3-8009-4171-A474-A1B88D5021AB}" srcOrd="8" destOrd="0" presId="urn:microsoft.com/office/officeart/2009/3/layout/PhasedProcess"/>
    <dgm:cxn modelId="{8E5340EF-9D28-445F-B59B-F303BD30A10A}" type="presParOf" srcId="{AA9346C8-EDBE-40D6-885F-3913D4142933}" destId="{4E684F63-31E1-4012-A080-5730A05D271F}" srcOrd="9" destOrd="0" presId="urn:microsoft.com/office/officeart/2009/3/layout/Phased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F7ACF0-AB3C-41B0-BD4A-0E3E9ACDE3BB}" type="doc">
      <dgm:prSet loTypeId="urn:microsoft.com/office/officeart/2009/3/layout/RandomtoResultProcess" loCatId="process" qsTypeId="urn:microsoft.com/office/officeart/2005/8/quickstyle/simple1" qsCatId="simple" csTypeId="urn:microsoft.com/office/officeart/2005/8/colors/colorful1" csCatId="colorful" phldr="1"/>
      <dgm:spPr/>
      <dgm:t>
        <a:bodyPr/>
        <a:lstStyle/>
        <a:p>
          <a:endParaRPr lang="zh-CN" altLang="en-US"/>
        </a:p>
      </dgm:t>
    </dgm:pt>
    <dgm:pt modelId="{0DF3FFA6-0DD9-4186-96B8-79C184FC348A}">
      <dgm:prSet phldrT="[文本]"/>
      <dgm:spPr/>
      <dgm:t>
        <a:bodyPr/>
        <a:lstStyle/>
        <a:p>
          <a:r>
            <a:rPr lang="en-US" altLang="zh-CN" b="1" dirty="0"/>
            <a:t>Dataset</a:t>
          </a:r>
          <a:endParaRPr lang="zh-CN" altLang="en-US" b="1" dirty="0"/>
        </a:p>
      </dgm:t>
    </dgm:pt>
    <dgm:pt modelId="{CC415685-F4D0-4FF7-B098-55F7E038782C}" type="parTrans" cxnId="{0EB781EE-170A-4C29-B4EE-B722A75A844F}">
      <dgm:prSet/>
      <dgm:spPr/>
      <dgm:t>
        <a:bodyPr/>
        <a:lstStyle/>
        <a:p>
          <a:endParaRPr lang="zh-CN" altLang="en-US"/>
        </a:p>
      </dgm:t>
    </dgm:pt>
    <dgm:pt modelId="{458BB523-5A80-499D-94D7-9C0AE28E009F}" type="sibTrans" cxnId="{0EB781EE-170A-4C29-B4EE-B722A75A844F}">
      <dgm:prSet/>
      <dgm:spPr/>
      <dgm:t>
        <a:bodyPr/>
        <a:lstStyle/>
        <a:p>
          <a:endParaRPr lang="zh-CN" altLang="en-US"/>
        </a:p>
      </dgm:t>
    </dgm:pt>
    <dgm:pt modelId="{7761CF5D-B2CB-42BB-B69F-D9C953B27A4C}">
      <dgm:prSet phldrT="[文本]"/>
      <dgm:spPr/>
      <dgm:t>
        <a:bodyPr/>
        <a:lstStyle/>
        <a:p>
          <a:r>
            <a:rPr lang="zh-CN" altLang="en-US" b="0" i="0" dirty="0"/>
            <a:t>  亚阈值摆动</a:t>
          </a:r>
          <a:endParaRPr lang="zh-CN" altLang="en-US" b="0" dirty="0"/>
        </a:p>
      </dgm:t>
    </dgm:pt>
    <dgm:pt modelId="{7214A028-F8F9-4DB3-A64E-37FCB7F1637D}" type="parTrans" cxnId="{F24291C0-1416-40A7-BB5C-AD52F2E38F6F}">
      <dgm:prSet/>
      <dgm:spPr/>
      <dgm:t>
        <a:bodyPr/>
        <a:lstStyle/>
        <a:p>
          <a:endParaRPr lang="zh-CN" altLang="en-US"/>
        </a:p>
      </dgm:t>
    </dgm:pt>
    <dgm:pt modelId="{22604B18-D7F5-4BEE-884B-9336F63EB118}" type="sibTrans" cxnId="{F24291C0-1416-40A7-BB5C-AD52F2E38F6F}">
      <dgm:prSet/>
      <dgm:spPr/>
      <dgm:t>
        <a:bodyPr/>
        <a:lstStyle/>
        <a:p>
          <a:endParaRPr lang="zh-CN" altLang="en-US"/>
        </a:p>
      </dgm:t>
    </dgm:pt>
    <dgm:pt modelId="{860097B2-D38B-4914-A492-3EFE983F5CBB}">
      <dgm:prSet phldrT="[文本]"/>
      <dgm:spPr/>
      <dgm:t>
        <a:bodyPr/>
        <a:lstStyle/>
        <a:p>
          <a:r>
            <a:rPr lang="en-US" altLang="zh-CN" b="1" dirty="0"/>
            <a:t>Classification</a:t>
          </a:r>
          <a:endParaRPr lang="zh-CN" altLang="en-US" b="1" dirty="0"/>
        </a:p>
      </dgm:t>
    </dgm:pt>
    <dgm:pt modelId="{16C3031A-2B3D-494C-8186-6278F5F5C784}" type="parTrans" cxnId="{0338A278-D119-43F1-BCA6-00997FD9D99F}">
      <dgm:prSet/>
      <dgm:spPr/>
      <dgm:t>
        <a:bodyPr/>
        <a:lstStyle/>
        <a:p>
          <a:endParaRPr lang="zh-CN" altLang="en-US"/>
        </a:p>
      </dgm:t>
    </dgm:pt>
    <dgm:pt modelId="{76B680D3-C2AE-46D7-ACFD-A36C92BCDCA3}" type="sibTrans" cxnId="{0338A278-D119-43F1-BCA6-00997FD9D99F}">
      <dgm:prSet/>
      <dgm:spPr/>
      <dgm:t>
        <a:bodyPr/>
        <a:lstStyle/>
        <a:p>
          <a:endParaRPr lang="zh-CN" altLang="en-US"/>
        </a:p>
      </dgm:t>
    </dgm:pt>
    <dgm:pt modelId="{19184C08-0770-49FC-BC7F-AC529B63086F}">
      <dgm:prSet phldrT="[文本]"/>
      <dgm:spPr/>
      <dgm:t>
        <a:bodyPr/>
        <a:lstStyle/>
        <a:p>
          <a:r>
            <a:rPr lang="en-US" altLang="zh-CN" dirty="0"/>
            <a:t>Defect Within the Fin</a:t>
          </a:r>
          <a:endParaRPr lang="zh-CN" altLang="en-US" dirty="0"/>
        </a:p>
      </dgm:t>
    </dgm:pt>
    <dgm:pt modelId="{0C35EA88-4AEE-41D6-8168-027B7AABE839}" type="parTrans" cxnId="{F159731C-ED5C-4D5B-A602-FFFB8D1610C9}">
      <dgm:prSet/>
      <dgm:spPr/>
      <dgm:t>
        <a:bodyPr/>
        <a:lstStyle/>
        <a:p>
          <a:endParaRPr lang="zh-CN" altLang="en-US"/>
        </a:p>
      </dgm:t>
    </dgm:pt>
    <dgm:pt modelId="{DDF713BD-B092-4DDD-87E4-9C3304EB5B55}" type="sibTrans" cxnId="{F159731C-ED5C-4D5B-A602-FFFB8D1610C9}">
      <dgm:prSet/>
      <dgm:spPr/>
      <dgm:t>
        <a:bodyPr/>
        <a:lstStyle/>
        <a:p>
          <a:endParaRPr lang="zh-CN" altLang="en-US"/>
        </a:p>
      </dgm:t>
    </dgm:pt>
    <dgm:pt modelId="{FE3D32AF-F2ED-43B2-A907-7850AD29F6B6}">
      <dgm:prSet phldrT="[文本]"/>
      <dgm:spPr/>
      <dgm:t>
        <a:bodyPr/>
        <a:lstStyle/>
        <a:p>
          <a:r>
            <a:rPr lang="zh-CN" altLang="en-US" b="0" i="0" dirty="0"/>
            <a:t>  阈值电压</a:t>
          </a:r>
          <a:endParaRPr lang="zh-CN" altLang="en-US" b="0" dirty="0"/>
        </a:p>
      </dgm:t>
    </dgm:pt>
    <dgm:pt modelId="{0CA875FB-AA7B-431A-BE39-9DB9AF13DABB}" type="parTrans" cxnId="{41608BA0-E2E1-4067-B1FE-16ADD93FB87B}">
      <dgm:prSet/>
      <dgm:spPr/>
      <dgm:t>
        <a:bodyPr/>
        <a:lstStyle/>
        <a:p>
          <a:endParaRPr lang="zh-CN" altLang="en-US"/>
        </a:p>
      </dgm:t>
    </dgm:pt>
    <dgm:pt modelId="{53160B4C-8E7A-4292-B865-6FBB14CAC5F8}" type="sibTrans" cxnId="{41608BA0-E2E1-4067-B1FE-16ADD93FB87B}">
      <dgm:prSet/>
      <dgm:spPr/>
      <dgm:t>
        <a:bodyPr/>
        <a:lstStyle/>
        <a:p>
          <a:endParaRPr lang="zh-CN" altLang="en-US"/>
        </a:p>
      </dgm:t>
    </dgm:pt>
    <dgm:pt modelId="{30E33268-43F3-46E8-A95A-12C196543915}">
      <dgm:prSet phldrT="[文本]"/>
      <dgm:spPr/>
      <dgm:t>
        <a:bodyPr/>
        <a:lstStyle/>
        <a:p>
          <a:r>
            <a:rPr lang="zh-CN" altLang="en-US" dirty="0"/>
            <a:t>  饱和电流</a:t>
          </a:r>
        </a:p>
      </dgm:t>
    </dgm:pt>
    <dgm:pt modelId="{8D956FF3-6C79-4827-A72C-CCC5B5531E2F}" type="parTrans" cxnId="{01B32B0E-A4D2-4C3E-9FA6-EE8DDBF3AEC3}">
      <dgm:prSet/>
      <dgm:spPr/>
      <dgm:t>
        <a:bodyPr/>
        <a:lstStyle/>
        <a:p>
          <a:endParaRPr lang="zh-CN" altLang="en-US"/>
        </a:p>
      </dgm:t>
    </dgm:pt>
    <dgm:pt modelId="{A74CCC64-E47D-4D9C-997D-FB8CF40A3352}" type="sibTrans" cxnId="{01B32B0E-A4D2-4C3E-9FA6-EE8DDBF3AEC3}">
      <dgm:prSet/>
      <dgm:spPr/>
      <dgm:t>
        <a:bodyPr/>
        <a:lstStyle/>
        <a:p>
          <a:endParaRPr lang="zh-CN" altLang="en-US"/>
        </a:p>
      </dgm:t>
    </dgm:pt>
    <dgm:pt modelId="{7A2F0AFF-2A14-43F5-9BD9-02A828881788}">
      <dgm:prSet phldrT="[文本]"/>
      <dgm:spPr/>
      <dgm:t>
        <a:bodyPr/>
        <a:lstStyle/>
        <a:p>
          <a:r>
            <a:rPr lang="en-US" altLang="zh-CN" dirty="0"/>
            <a:t>  …</a:t>
          </a:r>
          <a:endParaRPr lang="zh-CN" altLang="en-US" dirty="0"/>
        </a:p>
      </dgm:t>
    </dgm:pt>
    <dgm:pt modelId="{C1410EB2-3EC5-463C-AE5E-F68E2E4EEA99}" type="parTrans" cxnId="{7142C30D-FBBA-4B7C-AF4D-C18CD1BF2D13}">
      <dgm:prSet/>
      <dgm:spPr/>
      <dgm:t>
        <a:bodyPr/>
        <a:lstStyle/>
        <a:p>
          <a:endParaRPr lang="zh-CN" altLang="en-US"/>
        </a:p>
      </dgm:t>
    </dgm:pt>
    <dgm:pt modelId="{A05433EF-225E-4E18-873A-306EDB7DAD7A}" type="sibTrans" cxnId="{7142C30D-FBBA-4B7C-AF4D-C18CD1BF2D13}">
      <dgm:prSet/>
      <dgm:spPr/>
      <dgm:t>
        <a:bodyPr/>
        <a:lstStyle/>
        <a:p>
          <a:endParaRPr lang="zh-CN" altLang="en-US"/>
        </a:p>
      </dgm:t>
    </dgm:pt>
    <dgm:pt modelId="{6C57FF17-5134-4388-859A-5E618B9D3AA7}">
      <dgm:prSet phldrT="[文本]"/>
      <dgm:spPr/>
      <dgm:t>
        <a:bodyPr/>
        <a:lstStyle/>
        <a:p>
          <a:r>
            <a:rPr lang="en-US" altLang="zh-CN" b="1" dirty="0">
              <a:solidFill>
                <a:srgbClr val="00B050"/>
              </a:solidFill>
            </a:rPr>
            <a:t>Random Forest</a:t>
          </a:r>
          <a:endParaRPr lang="zh-CN" altLang="en-US" b="1" dirty="0">
            <a:solidFill>
              <a:srgbClr val="00B050"/>
            </a:solidFill>
          </a:endParaRPr>
        </a:p>
      </dgm:t>
    </dgm:pt>
    <dgm:pt modelId="{929B9671-7D93-4872-A72C-49FB6051F87D}" type="parTrans" cxnId="{86E158CE-90EF-49DC-B296-18D88DAC03BE}">
      <dgm:prSet/>
      <dgm:spPr/>
      <dgm:t>
        <a:bodyPr/>
        <a:lstStyle/>
        <a:p>
          <a:endParaRPr lang="zh-CN" altLang="en-US"/>
        </a:p>
      </dgm:t>
    </dgm:pt>
    <dgm:pt modelId="{2A17DC55-1D37-48A1-B1D5-98AACA7AF79A}" type="sibTrans" cxnId="{86E158CE-90EF-49DC-B296-18D88DAC03BE}">
      <dgm:prSet/>
      <dgm:spPr/>
      <dgm:t>
        <a:bodyPr/>
        <a:lstStyle/>
        <a:p>
          <a:endParaRPr lang="zh-CN" altLang="en-US"/>
        </a:p>
      </dgm:t>
    </dgm:pt>
    <dgm:pt modelId="{5EEABD48-B52D-406C-B800-E31BE52A0BB1}">
      <dgm:prSet phldrT="[文本]"/>
      <dgm:spPr/>
      <dgm:t>
        <a:bodyPr/>
        <a:lstStyle/>
        <a:p>
          <a:r>
            <a:rPr lang="en-US" altLang="zh-CN" dirty="0"/>
            <a:t>Defect Outside the Fin</a:t>
          </a:r>
          <a:endParaRPr lang="zh-CN" altLang="en-US" dirty="0"/>
        </a:p>
      </dgm:t>
    </dgm:pt>
    <dgm:pt modelId="{CF491DBB-FB89-4544-B60A-BF1A3C3C9373}" type="parTrans" cxnId="{04D31D86-A448-4A74-8475-CABC647B1B5D}">
      <dgm:prSet/>
      <dgm:spPr/>
      <dgm:t>
        <a:bodyPr/>
        <a:lstStyle/>
        <a:p>
          <a:endParaRPr lang="zh-CN" altLang="en-US"/>
        </a:p>
      </dgm:t>
    </dgm:pt>
    <dgm:pt modelId="{BAFFFBC7-AFEC-440A-88B9-E059310F34D4}" type="sibTrans" cxnId="{04D31D86-A448-4A74-8475-CABC647B1B5D}">
      <dgm:prSet/>
      <dgm:spPr/>
      <dgm:t>
        <a:bodyPr/>
        <a:lstStyle/>
        <a:p>
          <a:endParaRPr lang="zh-CN" altLang="en-US"/>
        </a:p>
      </dgm:t>
    </dgm:pt>
    <dgm:pt modelId="{8CE1A096-B935-4D73-9F7F-E77769EDD58A}" type="pres">
      <dgm:prSet presAssocID="{B0F7ACF0-AB3C-41B0-BD4A-0E3E9ACDE3BB}" presName="Name0" presStyleCnt="0">
        <dgm:presLayoutVars>
          <dgm:dir/>
          <dgm:animOne val="branch"/>
          <dgm:animLvl val="lvl"/>
        </dgm:presLayoutVars>
      </dgm:prSet>
      <dgm:spPr/>
    </dgm:pt>
    <dgm:pt modelId="{3ACD346A-9821-483D-9392-DC5808CED069}" type="pres">
      <dgm:prSet presAssocID="{0DF3FFA6-0DD9-4186-96B8-79C184FC348A}" presName="chaos" presStyleCnt="0"/>
      <dgm:spPr/>
    </dgm:pt>
    <dgm:pt modelId="{0614C9AC-F032-47D9-966A-8AD283336477}" type="pres">
      <dgm:prSet presAssocID="{0DF3FFA6-0DD9-4186-96B8-79C184FC348A}" presName="parTx1" presStyleLbl="revTx" presStyleIdx="0" presStyleCnt="4"/>
      <dgm:spPr/>
    </dgm:pt>
    <dgm:pt modelId="{5BC43D79-BC7D-4E9A-AF56-8152FCFE0EBC}" type="pres">
      <dgm:prSet presAssocID="{0DF3FFA6-0DD9-4186-96B8-79C184FC348A}" presName="desTx1" presStyleLbl="revTx" presStyleIdx="1" presStyleCnt="4">
        <dgm:presLayoutVars>
          <dgm:bulletEnabled val="1"/>
        </dgm:presLayoutVars>
      </dgm:prSet>
      <dgm:spPr/>
    </dgm:pt>
    <dgm:pt modelId="{C3A49C88-DFEF-48F5-968B-008B6C2AA139}" type="pres">
      <dgm:prSet presAssocID="{0DF3FFA6-0DD9-4186-96B8-79C184FC348A}" presName="c1" presStyleLbl="node1" presStyleIdx="0" presStyleCnt="19"/>
      <dgm:spPr/>
    </dgm:pt>
    <dgm:pt modelId="{2BC285E7-485E-48EA-8420-994236983B0F}" type="pres">
      <dgm:prSet presAssocID="{0DF3FFA6-0DD9-4186-96B8-79C184FC348A}" presName="c2" presStyleLbl="node1" presStyleIdx="1" presStyleCnt="19"/>
      <dgm:spPr/>
    </dgm:pt>
    <dgm:pt modelId="{C16B3C6E-53CF-46F3-832C-4C5AA8A35E10}" type="pres">
      <dgm:prSet presAssocID="{0DF3FFA6-0DD9-4186-96B8-79C184FC348A}" presName="c3" presStyleLbl="node1" presStyleIdx="2" presStyleCnt="19"/>
      <dgm:spPr/>
    </dgm:pt>
    <dgm:pt modelId="{F92CF189-F01C-4B04-9A1C-47277970A313}" type="pres">
      <dgm:prSet presAssocID="{0DF3FFA6-0DD9-4186-96B8-79C184FC348A}" presName="c4" presStyleLbl="node1" presStyleIdx="3" presStyleCnt="19"/>
      <dgm:spPr/>
    </dgm:pt>
    <dgm:pt modelId="{D18C32CE-65AB-42D7-88CD-500CEC0CC06F}" type="pres">
      <dgm:prSet presAssocID="{0DF3FFA6-0DD9-4186-96B8-79C184FC348A}" presName="c5" presStyleLbl="node1" presStyleIdx="4" presStyleCnt="19"/>
      <dgm:spPr/>
    </dgm:pt>
    <dgm:pt modelId="{B64895C5-0C60-4053-A94B-A6D2309F6816}" type="pres">
      <dgm:prSet presAssocID="{0DF3FFA6-0DD9-4186-96B8-79C184FC348A}" presName="c6" presStyleLbl="node1" presStyleIdx="5" presStyleCnt="19"/>
      <dgm:spPr/>
    </dgm:pt>
    <dgm:pt modelId="{205FD8EF-5B58-4A2E-B48C-A5F33CAFB25E}" type="pres">
      <dgm:prSet presAssocID="{0DF3FFA6-0DD9-4186-96B8-79C184FC348A}" presName="c7" presStyleLbl="node1" presStyleIdx="6" presStyleCnt="19"/>
      <dgm:spPr/>
    </dgm:pt>
    <dgm:pt modelId="{80FF63FC-C2DA-4AE8-9DBC-4C3F92D9F401}" type="pres">
      <dgm:prSet presAssocID="{0DF3FFA6-0DD9-4186-96B8-79C184FC348A}" presName="c8" presStyleLbl="node1" presStyleIdx="7" presStyleCnt="19"/>
      <dgm:spPr/>
    </dgm:pt>
    <dgm:pt modelId="{794A2E6C-8897-4771-8C22-5CBF21CF6929}" type="pres">
      <dgm:prSet presAssocID="{0DF3FFA6-0DD9-4186-96B8-79C184FC348A}" presName="c9" presStyleLbl="node1" presStyleIdx="8" presStyleCnt="19"/>
      <dgm:spPr/>
    </dgm:pt>
    <dgm:pt modelId="{CA49F71A-3393-475B-9CEC-DF1360149B9C}" type="pres">
      <dgm:prSet presAssocID="{0DF3FFA6-0DD9-4186-96B8-79C184FC348A}" presName="c10" presStyleLbl="node1" presStyleIdx="9" presStyleCnt="19"/>
      <dgm:spPr/>
    </dgm:pt>
    <dgm:pt modelId="{499FA31B-D80E-4DD1-B9D7-9CAEC4776E0F}" type="pres">
      <dgm:prSet presAssocID="{0DF3FFA6-0DD9-4186-96B8-79C184FC348A}" presName="c11" presStyleLbl="node1" presStyleIdx="10" presStyleCnt="19"/>
      <dgm:spPr/>
    </dgm:pt>
    <dgm:pt modelId="{4B3B9214-3070-454F-9A5E-2112C1324911}" type="pres">
      <dgm:prSet presAssocID="{0DF3FFA6-0DD9-4186-96B8-79C184FC348A}" presName="c12" presStyleLbl="node1" presStyleIdx="11" presStyleCnt="19"/>
      <dgm:spPr/>
    </dgm:pt>
    <dgm:pt modelId="{241A1B96-CAD6-4D25-96AC-37BCDEB3C71A}" type="pres">
      <dgm:prSet presAssocID="{0DF3FFA6-0DD9-4186-96B8-79C184FC348A}" presName="c13" presStyleLbl="node1" presStyleIdx="12" presStyleCnt="19"/>
      <dgm:spPr/>
    </dgm:pt>
    <dgm:pt modelId="{9F2E10B9-E07A-4B1E-ADE7-6325F3431321}" type="pres">
      <dgm:prSet presAssocID="{0DF3FFA6-0DD9-4186-96B8-79C184FC348A}" presName="c14" presStyleLbl="node1" presStyleIdx="13" presStyleCnt="19"/>
      <dgm:spPr/>
    </dgm:pt>
    <dgm:pt modelId="{E5F4DFA3-1AB3-46C7-888D-3001391AD891}" type="pres">
      <dgm:prSet presAssocID="{0DF3FFA6-0DD9-4186-96B8-79C184FC348A}" presName="c15" presStyleLbl="node1" presStyleIdx="14" presStyleCnt="19"/>
      <dgm:spPr/>
    </dgm:pt>
    <dgm:pt modelId="{3081186B-5B15-4FB4-95BA-29A061D350EE}" type="pres">
      <dgm:prSet presAssocID="{0DF3FFA6-0DD9-4186-96B8-79C184FC348A}" presName="c16" presStyleLbl="node1" presStyleIdx="15" presStyleCnt="19"/>
      <dgm:spPr/>
    </dgm:pt>
    <dgm:pt modelId="{6F763F8C-0D99-44E7-8B9E-AD5225DC251F}" type="pres">
      <dgm:prSet presAssocID="{0DF3FFA6-0DD9-4186-96B8-79C184FC348A}" presName="c17" presStyleLbl="node1" presStyleIdx="16" presStyleCnt="19"/>
      <dgm:spPr/>
    </dgm:pt>
    <dgm:pt modelId="{A787327D-2863-42DB-AF52-99973BF77457}" type="pres">
      <dgm:prSet presAssocID="{0DF3FFA6-0DD9-4186-96B8-79C184FC348A}" presName="c18" presStyleLbl="node1" presStyleIdx="17" presStyleCnt="19"/>
      <dgm:spPr/>
    </dgm:pt>
    <dgm:pt modelId="{DD1893C4-B1CC-45ED-B662-18E4C1D4CC5C}" type="pres">
      <dgm:prSet presAssocID="{458BB523-5A80-499D-94D7-9C0AE28E009F}" presName="chevronComposite1" presStyleCnt="0"/>
      <dgm:spPr/>
    </dgm:pt>
    <dgm:pt modelId="{7A3AD6FF-9031-4348-85D6-5CD1FCA3D914}" type="pres">
      <dgm:prSet presAssocID="{458BB523-5A80-499D-94D7-9C0AE28E009F}" presName="chevron1" presStyleLbl="sibTrans2D1" presStyleIdx="0" presStyleCnt="2"/>
      <dgm:spPr/>
    </dgm:pt>
    <dgm:pt modelId="{5C16EEC0-9476-4097-BDDA-A15C9563D75A}" type="pres">
      <dgm:prSet presAssocID="{458BB523-5A80-499D-94D7-9C0AE28E009F}" presName="spChevron1" presStyleCnt="0"/>
      <dgm:spPr/>
    </dgm:pt>
    <dgm:pt modelId="{D47890BD-E7FB-4025-8B6F-77FFA921986E}" type="pres">
      <dgm:prSet presAssocID="{6C57FF17-5134-4388-859A-5E618B9D3AA7}" presName="middle" presStyleCnt="0"/>
      <dgm:spPr/>
    </dgm:pt>
    <dgm:pt modelId="{811BA79D-4CF6-496B-99E1-741241947D56}" type="pres">
      <dgm:prSet presAssocID="{6C57FF17-5134-4388-859A-5E618B9D3AA7}" presName="parTxMid" presStyleLbl="revTx" presStyleIdx="2" presStyleCnt="4"/>
      <dgm:spPr/>
    </dgm:pt>
    <dgm:pt modelId="{2D6F39E1-6FE5-4508-9584-D84B6A1F1BC4}" type="pres">
      <dgm:prSet presAssocID="{6C57FF17-5134-4388-859A-5E618B9D3AA7}" presName="spMid" presStyleCnt="0"/>
      <dgm:spPr/>
    </dgm:pt>
    <dgm:pt modelId="{2E17BD02-22B1-46DF-A7EE-C658319A4195}" type="pres">
      <dgm:prSet presAssocID="{2A17DC55-1D37-48A1-B1D5-98AACA7AF79A}" presName="chevronComposite1" presStyleCnt="0"/>
      <dgm:spPr/>
    </dgm:pt>
    <dgm:pt modelId="{A599B757-7A82-4154-8EA1-658AB1124FBD}" type="pres">
      <dgm:prSet presAssocID="{2A17DC55-1D37-48A1-B1D5-98AACA7AF79A}" presName="chevron1" presStyleLbl="sibTrans2D1" presStyleIdx="1" presStyleCnt="2"/>
      <dgm:spPr/>
    </dgm:pt>
    <dgm:pt modelId="{DA4A5A45-F6F7-461A-9C53-4F062D06F765}" type="pres">
      <dgm:prSet presAssocID="{2A17DC55-1D37-48A1-B1D5-98AACA7AF79A}" presName="spChevron1" presStyleCnt="0"/>
      <dgm:spPr/>
    </dgm:pt>
    <dgm:pt modelId="{DFA24E58-9281-4A45-8D7D-BDC47816BDDF}" type="pres">
      <dgm:prSet presAssocID="{860097B2-D38B-4914-A492-3EFE983F5CBB}" presName="last" presStyleCnt="0"/>
      <dgm:spPr/>
    </dgm:pt>
    <dgm:pt modelId="{8F4B7CB2-7222-4232-81CC-CBC28F215909}" type="pres">
      <dgm:prSet presAssocID="{860097B2-D38B-4914-A492-3EFE983F5CBB}" presName="circleTx" presStyleLbl="node1" presStyleIdx="18" presStyleCnt="19"/>
      <dgm:spPr/>
    </dgm:pt>
    <dgm:pt modelId="{AA0CC6BB-9E7E-4FB9-A7F4-69E51BF7CB3E}" type="pres">
      <dgm:prSet presAssocID="{860097B2-D38B-4914-A492-3EFE983F5CBB}" presName="desTxN" presStyleLbl="revTx" presStyleIdx="3" presStyleCnt="4">
        <dgm:presLayoutVars>
          <dgm:bulletEnabled val="1"/>
        </dgm:presLayoutVars>
      </dgm:prSet>
      <dgm:spPr/>
    </dgm:pt>
    <dgm:pt modelId="{D7697F1B-BCAB-475D-A3AA-4A812CA41AF1}" type="pres">
      <dgm:prSet presAssocID="{860097B2-D38B-4914-A492-3EFE983F5CBB}" presName="spN" presStyleCnt="0"/>
      <dgm:spPr/>
    </dgm:pt>
  </dgm:ptLst>
  <dgm:cxnLst>
    <dgm:cxn modelId="{7142C30D-FBBA-4B7C-AF4D-C18CD1BF2D13}" srcId="{0DF3FFA6-0DD9-4186-96B8-79C184FC348A}" destId="{7A2F0AFF-2A14-43F5-9BD9-02A828881788}" srcOrd="3" destOrd="0" parTransId="{C1410EB2-3EC5-463C-AE5E-F68E2E4EEA99}" sibTransId="{A05433EF-225E-4E18-873A-306EDB7DAD7A}"/>
    <dgm:cxn modelId="{01B32B0E-A4D2-4C3E-9FA6-EE8DDBF3AEC3}" srcId="{0DF3FFA6-0DD9-4186-96B8-79C184FC348A}" destId="{30E33268-43F3-46E8-A95A-12C196543915}" srcOrd="2" destOrd="0" parTransId="{8D956FF3-6C79-4827-A72C-CCC5B5531E2F}" sibTransId="{A74CCC64-E47D-4D9C-997D-FB8CF40A3352}"/>
    <dgm:cxn modelId="{F159731C-ED5C-4D5B-A602-FFFB8D1610C9}" srcId="{860097B2-D38B-4914-A492-3EFE983F5CBB}" destId="{19184C08-0770-49FC-BC7F-AC529B63086F}" srcOrd="0" destOrd="0" parTransId="{0C35EA88-4AEE-41D6-8168-027B7AABE839}" sibTransId="{DDF713BD-B092-4DDD-87E4-9C3304EB5B55}"/>
    <dgm:cxn modelId="{DA9ED01D-C2F2-45F9-9A14-CCAD6245BABD}" type="presOf" srcId="{860097B2-D38B-4914-A492-3EFE983F5CBB}" destId="{8F4B7CB2-7222-4232-81CC-CBC28F215909}" srcOrd="0" destOrd="0" presId="urn:microsoft.com/office/officeart/2009/3/layout/RandomtoResultProcess"/>
    <dgm:cxn modelId="{B2C90623-76B6-4F5A-A412-C9541ACACD2A}" type="presOf" srcId="{FE3D32AF-F2ED-43B2-A907-7850AD29F6B6}" destId="{5BC43D79-BC7D-4E9A-AF56-8152FCFE0EBC}" srcOrd="0" destOrd="1" presId="urn:microsoft.com/office/officeart/2009/3/layout/RandomtoResultProcess"/>
    <dgm:cxn modelId="{5DDB6B27-3480-4738-AC66-9F293C4824EA}" type="presOf" srcId="{30E33268-43F3-46E8-A95A-12C196543915}" destId="{5BC43D79-BC7D-4E9A-AF56-8152FCFE0EBC}" srcOrd="0" destOrd="2" presId="urn:microsoft.com/office/officeart/2009/3/layout/RandomtoResultProcess"/>
    <dgm:cxn modelId="{55BAA92E-DABE-43E5-8248-8A96ECAC782D}" type="presOf" srcId="{7A2F0AFF-2A14-43F5-9BD9-02A828881788}" destId="{5BC43D79-BC7D-4E9A-AF56-8152FCFE0EBC}" srcOrd="0" destOrd="3" presId="urn:microsoft.com/office/officeart/2009/3/layout/RandomtoResultProcess"/>
    <dgm:cxn modelId="{BBC7EF34-55ED-4C8E-8F9E-548F440B24F7}" type="presOf" srcId="{7761CF5D-B2CB-42BB-B69F-D9C953B27A4C}" destId="{5BC43D79-BC7D-4E9A-AF56-8152FCFE0EBC}" srcOrd="0" destOrd="0" presId="urn:microsoft.com/office/officeart/2009/3/layout/RandomtoResultProcess"/>
    <dgm:cxn modelId="{5FBDC745-B371-4429-84BA-C58B4903AF92}" type="presOf" srcId="{19184C08-0770-49FC-BC7F-AC529B63086F}" destId="{AA0CC6BB-9E7E-4FB9-A7F4-69E51BF7CB3E}" srcOrd="0" destOrd="0" presId="urn:microsoft.com/office/officeart/2009/3/layout/RandomtoResultProcess"/>
    <dgm:cxn modelId="{0338A278-D119-43F1-BCA6-00997FD9D99F}" srcId="{B0F7ACF0-AB3C-41B0-BD4A-0E3E9ACDE3BB}" destId="{860097B2-D38B-4914-A492-3EFE983F5CBB}" srcOrd="2" destOrd="0" parTransId="{16C3031A-2B3D-494C-8186-6278F5F5C784}" sibTransId="{76B680D3-C2AE-46D7-ACFD-A36C92BCDCA3}"/>
    <dgm:cxn modelId="{56537381-FC97-4684-A4F5-EA55402EED35}" type="presOf" srcId="{B0F7ACF0-AB3C-41B0-BD4A-0E3E9ACDE3BB}" destId="{8CE1A096-B935-4D73-9F7F-E77769EDD58A}" srcOrd="0" destOrd="0" presId="urn:microsoft.com/office/officeart/2009/3/layout/RandomtoResultProcess"/>
    <dgm:cxn modelId="{04D31D86-A448-4A74-8475-CABC647B1B5D}" srcId="{860097B2-D38B-4914-A492-3EFE983F5CBB}" destId="{5EEABD48-B52D-406C-B800-E31BE52A0BB1}" srcOrd="1" destOrd="0" parTransId="{CF491DBB-FB89-4544-B60A-BF1A3C3C9373}" sibTransId="{BAFFFBC7-AFEC-440A-88B9-E059310F34D4}"/>
    <dgm:cxn modelId="{41608BA0-E2E1-4067-B1FE-16ADD93FB87B}" srcId="{0DF3FFA6-0DD9-4186-96B8-79C184FC348A}" destId="{FE3D32AF-F2ED-43B2-A907-7850AD29F6B6}" srcOrd="1" destOrd="0" parTransId="{0CA875FB-AA7B-431A-BE39-9DB9AF13DABB}" sibTransId="{53160B4C-8E7A-4292-B865-6FBB14CAC5F8}"/>
    <dgm:cxn modelId="{F37320B3-1EE3-4139-99ED-F8FCDB2EC16C}" type="presOf" srcId="{5EEABD48-B52D-406C-B800-E31BE52A0BB1}" destId="{AA0CC6BB-9E7E-4FB9-A7F4-69E51BF7CB3E}" srcOrd="0" destOrd="1" presId="urn:microsoft.com/office/officeart/2009/3/layout/RandomtoResultProcess"/>
    <dgm:cxn modelId="{F24291C0-1416-40A7-BB5C-AD52F2E38F6F}" srcId="{0DF3FFA6-0DD9-4186-96B8-79C184FC348A}" destId="{7761CF5D-B2CB-42BB-B69F-D9C953B27A4C}" srcOrd="0" destOrd="0" parTransId="{7214A028-F8F9-4DB3-A64E-37FCB7F1637D}" sibTransId="{22604B18-D7F5-4BEE-884B-9336F63EB118}"/>
    <dgm:cxn modelId="{86E158CE-90EF-49DC-B296-18D88DAC03BE}" srcId="{B0F7ACF0-AB3C-41B0-BD4A-0E3E9ACDE3BB}" destId="{6C57FF17-5134-4388-859A-5E618B9D3AA7}" srcOrd="1" destOrd="0" parTransId="{929B9671-7D93-4872-A72C-49FB6051F87D}" sibTransId="{2A17DC55-1D37-48A1-B1D5-98AACA7AF79A}"/>
    <dgm:cxn modelId="{6EF02AEC-7B86-43CA-AACE-A84B22E7BDE0}" type="presOf" srcId="{0DF3FFA6-0DD9-4186-96B8-79C184FC348A}" destId="{0614C9AC-F032-47D9-966A-8AD283336477}" srcOrd="0" destOrd="0" presId="urn:microsoft.com/office/officeart/2009/3/layout/RandomtoResultProcess"/>
    <dgm:cxn modelId="{0EB781EE-170A-4C29-B4EE-B722A75A844F}" srcId="{B0F7ACF0-AB3C-41B0-BD4A-0E3E9ACDE3BB}" destId="{0DF3FFA6-0DD9-4186-96B8-79C184FC348A}" srcOrd="0" destOrd="0" parTransId="{CC415685-F4D0-4FF7-B098-55F7E038782C}" sibTransId="{458BB523-5A80-499D-94D7-9C0AE28E009F}"/>
    <dgm:cxn modelId="{4195DBFE-9987-4F7B-8EB0-CDFD26A3B10E}" type="presOf" srcId="{6C57FF17-5134-4388-859A-5E618B9D3AA7}" destId="{811BA79D-4CF6-496B-99E1-741241947D56}" srcOrd="0" destOrd="0" presId="urn:microsoft.com/office/officeart/2009/3/layout/RandomtoResultProcess"/>
    <dgm:cxn modelId="{82084CA2-5A44-46E6-B3C7-4119F01A5601}" type="presParOf" srcId="{8CE1A096-B935-4D73-9F7F-E77769EDD58A}" destId="{3ACD346A-9821-483D-9392-DC5808CED069}" srcOrd="0" destOrd="0" presId="urn:microsoft.com/office/officeart/2009/3/layout/RandomtoResultProcess"/>
    <dgm:cxn modelId="{CACCDA13-8A93-48CF-AD07-0AA9A6A09D25}" type="presParOf" srcId="{3ACD346A-9821-483D-9392-DC5808CED069}" destId="{0614C9AC-F032-47D9-966A-8AD283336477}" srcOrd="0" destOrd="0" presId="urn:microsoft.com/office/officeart/2009/3/layout/RandomtoResultProcess"/>
    <dgm:cxn modelId="{EC8284D5-274A-48BA-BBC3-1ACB9B6CFEEB}" type="presParOf" srcId="{3ACD346A-9821-483D-9392-DC5808CED069}" destId="{5BC43D79-BC7D-4E9A-AF56-8152FCFE0EBC}" srcOrd="1" destOrd="0" presId="urn:microsoft.com/office/officeart/2009/3/layout/RandomtoResultProcess"/>
    <dgm:cxn modelId="{FE7E655C-BABF-40BE-83E1-B765844C0DCA}" type="presParOf" srcId="{3ACD346A-9821-483D-9392-DC5808CED069}" destId="{C3A49C88-DFEF-48F5-968B-008B6C2AA139}" srcOrd="2" destOrd="0" presId="urn:microsoft.com/office/officeart/2009/3/layout/RandomtoResultProcess"/>
    <dgm:cxn modelId="{10C8F225-8D8A-4D7C-8F3A-9DD7365FF2F8}" type="presParOf" srcId="{3ACD346A-9821-483D-9392-DC5808CED069}" destId="{2BC285E7-485E-48EA-8420-994236983B0F}" srcOrd="3" destOrd="0" presId="urn:microsoft.com/office/officeart/2009/3/layout/RandomtoResultProcess"/>
    <dgm:cxn modelId="{C2010BBB-EDE6-4040-AAB5-45E83808866D}" type="presParOf" srcId="{3ACD346A-9821-483D-9392-DC5808CED069}" destId="{C16B3C6E-53CF-46F3-832C-4C5AA8A35E10}" srcOrd="4" destOrd="0" presId="urn:microsoft.com/office/officeart/2009/3/layout/RandomtoResultProcess"/>
    <dgm:cxn modelId="{B92656CE-BFA4-459F-A19C-0F671900BB49}" type="presParOf" srcId="{3ACD346A-9821-483D-9392-DC5808CED069}" destId="{F92CF189-F01C-4B04-9A1C-47277970A313}" srcOrd="5" destOrd="0" presId="urn:microsoft.com/office/officeart/2009/3/layout/RandomtoResultProcess"/>
    <dgm:cxn modelId="{69AEF1DF-0D45-4D36-A173-FEFDBF426B35}" type="presParOf" srcId="{3ACD346A-9821-483D-9392-DC5808CED069}" destId="{D18C32CE-65AB-42D7-88CD-500CEC0CC06F}" srcOrd="6" destOrd="0" presId="urn:microsoft.com/office/officeart/2009/3/layout/RandomtoResultProcess"/>
    <dgm:cxn modelId="{2EA0D38B-8605-4DF1-9AEB-36845FEABB79}" type="presParOf" srcId="{3ACD346A-9821-483D-9392-DC5808CED069}" destId="{B64895C5-0C60-4053-A94B-A6D2309F6816}" srcOrd="7" destOrd="0" presId="urn:microsoft.com/office/officeart/2009/3/layout/RandomtoResultProcess"/>
    <dgm:cxn modelId="{287A4586-8D92-4920-829B-3AC6B314FB7D}" type="presParOf" srcId="{3ACD346A-9821-483D-9392-DC5808CED069}" destId="{205FD8EF-5B58-4A2E-B48C-A5F33CAFB25E}" srcOrd="8" destOrd="0" presId="urn:microsoft.com/office/officeart/2009/3/layout/RandomtoResultProcess"/>
    <dgm:cxn modelId="{D3C061C1-D5A4-4A41-93AC-FCF0F23BE532}" type="presParOf" srcId="{3ACD346A-9821-483D-9392-DC5808CED069}" destId="{80FF63FC-C2DA-4AE8-9DBC-4C3F92D9F401}" srcOrd="9" destOrd="0" presId="urn:microsoft.com/office/officeart/2009/3/layout/RandomtoResultProcess"/>
    <dgm:cxn modelId="{152058F6-31F5-4BD0-AF83-BBD690F14D92}" type="presParOf" srcId="{3ACD346A-9821-483D-9392-DC5808CED069}" destId="{794A2E6C-8897-4771-8C22-5CBF21CF6929}" srcOrd="10" destOrd="0" presId="urn:microsoft.com/office/officeart/2009/3/layout/RandomtoResultProcess"/>
    <dgm:cxn modelId="{6AA3F7DA-D630-42F1-BE27-A4E2ADA88186}" type="presParOf" srcId="{3ACD346A-9821-483D-9392-DC5808CED069}" destId="{CA49F71A-3393-475B-9CEC-DF1360149B9C}" srcOrd="11" destOrd="0" presId="urn:microsoft.com/office/officeart/2009/3/layout/RandomtoResultProcess"/>
    <dgm:cxn modelId="{AF6D4286-59F7-4E76-ABEA-ECF41EB0277F}" type="presParOf" srcId="{3ACD346A-9821-483D-9392-DC5808CED069}" destId="{499FA31B-D80E-4DD1-B9D7-9CAEC4776E0F}" srcOrd="12" destOrd="0" presId="urn:microsoft.com/office/officeart/2009/3/layout/RandomtoResultProcess"/>
    <dgm:cxn modelId="{0524B193-0ECD-40BA-9D45-21F382A6976A}" type="presParOf" srcId="{3ACD346A-9821-483D-9392-DC5808CED069}" destId="{4B3B9214-3070-454F-9A5E-2112C1324911}" srcOrd="13" destOrd="0" presId="urn:microsoft.com/office/officeart/2009/3/layout/RandomtoResultProcess"/>
    <dgm:cxn modelId="{56B35867-FEB8-41A6-84A4-0EAF3F0313AC}" type="presParOf" srcId="{3ACD346A-9821-483D-9392-DC5808CED069}" destId="{241A1B96-CAD6-4D25-96AC-37BCDEB3C71A}" srcOrd="14" destOrd="0" presId="urn:microsoft.com/office/officeart/2009/3/layout/RandomtoResultProcess"/>
    <dgm:cxn modelId="{17B050C7-988C-4DEF-B99D-49B220C6A9F5}" type="presParOf" srcId="{3ACD346A-9821-483D-9392-DC5808CED069}" destId="{9F2E10B9-E07A-4B1E-ADE7-6325F3431321}" srcOrd="15" destOrd="0" presId="urn:microsoft.com/office/officeart/2009/3/layout/RandomtoResultProcess"/>
    <dgm:cxn modelId="{57C57783-29E8-42EB-BEA5-3C256AAA5EB2}" type="presParOf" srcId="{3ACD346A-9821-483D-9392-DC5808CED069}" destId="{E5F4DFA3-1AB3-46C7-888D-3001391AD891}" srcOrd="16" destOrd="0" presId="urn:microsoft.com/office/officeart/2009/3/layout/RandomtoResultProcess"/>
    <dgm:cxn modelId="{A25BDDE8-B713-4538-AC67-E22DFA536559}" type="presParOf" srcId="{3ACD346A-9821-483D-9392-DC5808CED069}" destId="{3081186B-5B15-4FB4-95BA-29A061D350EE}" srcOrd="17" destOrd="0" presId="urn:microsoft.com/office/officeart/2009/3/layout/RandomtoResultProcess"/>
    <dgm:cxn modelId="{9FC8E623-A2BB-4223-B3EA-A82419388F66}" type="presParOf" srcId="{3ACD346A-9821-483D-9392-DC5808CED069}" destId="{6F763F8C-0D99-44E7-8B9E-AD5225DC251F}" srcOrd="18" destOrd="0" presId="urn:microsoft.com/office/officeart/2009/3/layout/RandomtoResultProcess"/>
    <dgm:cxn modelId="{3B9A7605-4EF2-469E-A1D0-C663350E5D9F}" type="presParOf" srcId="{3ACD346A-9821-483D-9392-DC5808CED069}" destId="{A787327D-2863-42DB-AF52-99973BF77457}" srcOrd="19" destOrd="0" presId="urn:microsoft.com/office/officeart/2009/3/layout/RandomtoResultProcess"/>
    <dgm:cxn modelId="{4E101B3B-CAE1-4BF7-9FAA-EB7A3B137503}" type="presParOf" srcId="{8CE1A096-B935-4D73-9F7F-E77769EDD58A}" destId="{DD1893C4-B1CC-45ED-B662-18E4C1D4CC5C}" srcOrd="1" destOrd="0" presId="urn:microsoft.com/office/officeart/2009/3/layout/RandomtoResultProcess"/>
    <dgm:cxn modelId="{323D660B-C7C1-42F3-B53D-A206EF505139}" type="presParOf" srcId="{DD1893C4-B1CC-45ED-B662-18E4C1D4CC5C}" destId="{7A3AD6FF-9031-4348-85D6-5CD1FCA3D914}" srcOrd="0" destOrd="0" presId="urn:microsoft.com/office/officeart/2009/3/layout/RandomtoResultProcess"/>
    <dgm:cxn modelId="{F9D6C2F4-0D4D-42FE-A32B-F8DCFCC8A17B}" type="presParOf" srcId="{DD1893C4-B1CC-45ED-B662-18E4C1D4CC5C}" destId="{5C16EEC0-9476-4097-BDDA-A15C9563D75A}" srcOrd="1" destOrd="0" presId="urn:microsoft.com/office/officeart/2009/3/layout/RandomtoResultProcess"/>
    <dgm:cxn modelId="{43ADC985-D902-4FA4-B21D-26921D53013D}" type="presParOf" srcId="{8CE1A096-B935-4D73-9F7F-E77769EDD58A}" destId="{D47890BD-E7FB-4025-8B6F-77FFA921986E}" srcOrd="2" destOrd="0" presId="urn:microsoft.com/office/officeart/2009/3/layout/RandomtoResultProcess"/>
    <dgm:cxn modelId="{8C6653E4-B6CA-4BA7-8286-FC6064155946}" type="presParOf" srcId="{D47890BD-E7FB-4025-8B6F-77FFA921986E}" destId="{811BA79D-4CF6-496B-99E1-741241947D56}" srcOrd="0" destOrd="0" presId="urn:microsoft.com/office/officeart/2009/3/layout/RandomtoResultProcess"/>
    <dgm:cxn modelId="{44544227-2C94-4C62-90E8-C7000A4B5FCB}" type="presParOf" srcId="{D47890BD-E7FB-4025-8B6F-77FFA921986E}" destId="{2D6F39E1-6FE5-4508-9584-D84B6A1F1BC4}" srcOrd="1" destOrd="0" presId="urn:microsoft.com/office/officeart/2009/3/layout/RandomtoResultProcess"/>
    <dgm:cxn modelId="{2E58629E-B365-47C6-8E53-EF74E0B2B9BB}" type="presParOf" srcId="{8CE1A096-B935-4D73-9F7F-E77769EDD58A}" destId="{2E17BD02-22B1-46DF-A7EE-C658319A4195}" srcOrd="3" destOrd="0" presId="urn:microsoft.com/office/officeart/2009/3/layout/RandomtoResultProcess"/>
    <dgm:cxn modelId="{5DEF474E-9CCA-44A3-80D4-6B33F31F2336}" type="presParOf" srcId="{2E17BD02-22B1-46DF-A7EE-C658319A4195}" destId="{A599B757-7A82-4154-8EA1-658AB1124FBD}" srcOrd="0" destOrd="0" presId="urn:microsoft.com/office/officeart/2009/3/layout/RandomtoResultProcess"/>
    <dgm:cxn modelId="{E21A653F-0710-42D1-B18F-AFD0C418BB87}" type="presParOf" srcId="{2E17BD02-22B1-46DF-A7EE-C658319A4195}" destId="{DA4A5A45-F6F7-461A-9C53-4F062D06F765}" srcOrd="1" destOrd="0" presId="urn:microsoft.com/office/officeart/2009/3/layout/RandomtoResultProcess"/>
    <dgm:cxn modelId="{C69829AD-E270-481C-93AB-CCE1404C5143}" type="presParOf" srcId="{8CE1A096-B935-4D73-9F7F-E77769EDD58A}" destId="{DFA24E58-9281-4A45-8D7D-BDC47816BDDF}" srcOrd="4" destOrd="0" presId="urn:microsoft.com/office/officeart/2009/3/layout/RandomtoResultProcess"/>
    <dgm:cxn modelId="{53C26B2C-425D-4310-89EF-1F28F55692CD}" type="presParOf" srcId="{DFA24E58-9281-4A45-8D7D-BDC47816BDDF}" destId="{8F4B7CB2-7222-4232-81CC-CBC28F215909}" srcOrd="0" destOrd="0" presId="urn:microsoft.com/office/officeart/2009/3/layout/RandomtoResultProcess"/>
    <dgm:cxn modelId="{5A0BEFE8-5467-45FF-9417-985FDA8C95FE}" type="presParOf" srcId="{DFA24E58-9281-4A45-8D7D-BDC47816BDDF}" destId="{AA0CC6BB-9E7E-4FB9-A7F4-69E51BF7CB3E}" srcOrd="1" destOrd="0" presId="urn:microsoft.com/office/officeart/2009/3/layout/RandomtoResultProcess"/>
    <dgm:cxn modelId="{B082B28C-972B-430A-88CE-07BCBD53459C}" type="presParOf" srcId="{DFA24E58-9281-4A45-8D7D-BDC47816BDDF}" destId="{D7697F1B-BCAB-475D-A3AA-4A812CA41AF1}" srcOrd="2" destOrd="0" presId="urn:microsoft.com/office/officeart/2009/3/layout/RandomtoResul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32BA3-EAC5-4B79-9FEC-26DEA1ACAD57}">
      <dsp:nvSpPr>
        <dsp:cNvPr id="0" name=""/>
        <dsp:cNvSpPr/>
      </dsp:nvSpPr>
      <dsp:spPr>
        <a:xfrm>
          <a:off x="752210" y="258182"/>
          <a:ext cx="1718933" cy="1718933"/>
        </a:xfrm>
        <a:prstGeom prst="blockArc">
          <a:avLst>
            <a:gd name="adj1" fmla="val 9000000"/>
            <a:gd name="adj2" fmla="val 16200000"/>
            <a:gd name="adj3" fmla="val 4637"/>
          </a:avLst>
        </a:prstGeom>
        <a:solidFill>
          <a:srgbClr val="4BACC6">
            <a:hueOff val="-9933876"/>
            <a:satOff val="39811"/>
            <a:lumOff val="8628"/>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D7881560-F31D-48A4-B247-DFAD217E557C}">
      <dsp:nvSpPr>
        <dsp:cNvPr id="0" name=""/>
        <dsp:cNvSpPr/>
      </dsp:nvSpPr>
      <dsp:spPr>
        <a:xfrm>
          <a:off x="752210" y="258182"/>
          <a:ext cx="1718933" cy="1718933"/>
        </a:xfrm>
        <a:prstGeom prst="blockArc">
          <a:avLst>
            <a:gd name="adj1" fmla="val 1800000"/>
            <a:gd name="adj2" fmla="val 9000000"/>
            <a:gd name="adj3" fmla="val 4637"/>
          </a:avLst>
        </a:prstGeom>
        <a:solidFill>
          <a:srgbClr val="4BACC6">
            <a:hueOff val="-4966938"/>
            <a:satOff val="19906"/>
            <a:lumOff val="4314"/>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5E0EDFC1-E05C-4B52-B6D5-E519E612E4E0}">
      <dsp:nvSpPr>
        <dsp:cNvPr id="0" name=""/>
        <dsp:cNvSpPr/>
      </dsp:nvSpPr>
      <dsp:spPr>
        <a:xfrm>
          <a:off x="752210" y="258182"/>
          <a:ext cx="1718933" cy="1718933"/>
        </a:xfrm>
        <a:prstGeom prst="blockArc">
          <a:avLst>
            <a:gd name="adj1" fmla="val 16200000"/>
            <a:gd name="adj2" fmla="val 1800000"/>
            <a:gd name="adj3" fmla="val 4637"/>
          </a:avLst>
        </a:prstGeom>
        <a:solidFill>
          <a:srgbClr val="4BACC6">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2AE3C40-A8CC-41FB-B75F-4EEA1DA0DF8B}">
      <dsp:nvSpPr>
        <dsp:cNvPr id="0" name=""/>
        <dsp:cNvSpPr/>
      </dsp:nvSpPr>
      <dsp:spPr>
        <a:xfrm>
          <a:off x="1215840" y="721812"/>
          <a:ext cx="791673" cy="791673"/>
        </a:xfrm>
        <a:prstGeom prst="ellipse">
          <a:avLst/>
        </a:prstGeom>
        <a:blipFill rotWithShape="0">
          <a:blip xmlns:r="http://schemas.openxmlformats.org/officeDocument/2006/relationships" r:embed="rId1"/>
          <a:srcRect/>
          <a:stretch>
            <a:fillRect l="-17000" r="-17000"/>
          </a:stretch>
        </a:blip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solidFill>
              <a:sysClr val="window" lastClr="FFFFFF"/>
            </a:solidFill>
            <a:latin typeface="Arial"/>
            <a:ea typeface="+mn-ea"/>
            <a:cs typeface="+mn-cs"/>
          </a:endParaRPr>
        </a:p>
      </dsp:txBody>
      <dsp:txXfrm>
        <a:off x="1331778" y="837750"/>
        <a:ext cx="559797" cy="559797"/>
      </dsp:txXfrm>
    </dsp:sp>
    <dsp:sp modelId="{67A47091-509E-4CC3-AD7A-215B7CAE51A3}">
      <dsp:nvSpPr>
        <dsp:cNvPr id="0" name=""/>
        <dsp:cNvSpPr/>
      </dsp:nvSpPr>
      <dsp:spPr>
        <a:xfrm>
          <a:off x="1334591" y="1046"/>
          <a:ext cx="554171" cy="554171"/>
        </a:xfrm>
        <a:prstGeom prst="ellipse">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ysClr val="window" lastClr="FFFFFF"/>
              </a:solidFill>
              <a:latin typeface="Arial"/>
              <a:ea typeface="+mn-ea"/>
              <a:cs typeface="+mn-cs"/>
            </a:rPr>
            <a:t>知识</a:t>
          </a:r>
          <a:endParaRPr lang="en-US" sz="1400" kern="1200" dirty="0">
            <a:solidFill>
              <a:sysClr val="window" lastClr="FFFFFF"/>
            </a:solidFill>
            <a:latin typeface="Arial"/>
            <a:ea typeface="+mn-ea"/>
            <a:cs typeface="+mn-cs"/>
          </a:endParaRPr>
        </a:p>
      </dsp:txBody>
      <dsp:txXfrm>
        <a:off x="1415747" y="82202"/>
        <a:ext cx="391859" cy="391859"/>
      </dsp:txXfrm>
    </dsp:sp>
    <dsp:sp modelId="{3D910CB2-9C1E-45EA-952F-094A9A51684D}">
      <dsp:nvSpPr>
        <dsp:cNvPr id="0" name=""/>
        <dsp:cNvSpPr/>
      </dsp:nvSpPr>
      <dsp:spPr>
        <a:xfrm>
          <a:off x="2061633" y="1260321"/>
          <a:ext cx="554171" cy="554171"/>
        </a:xfrm>
        <a:prstGeom prst="ellipse">
          <a:avLst/>
        </a:prstGeom>
        <a:solidFill>
          <a:srgbClr val="4BACC6">
            <a:hueOff val="-4966938"/>
            <a:satOff val="19906"/>
            <a:lumOff val="4314"/>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ysClr val="window" lastClr="FFFFFF"/>
              </a:solidFill>
              <a:latin typeface="Arial"/>
              <a:ea typeface="+mn-ea"/>
              <a:cs typeface="+mn-cs"/>
            </a:rPr>
            <a:t>经验</a:t>
          </a:r>
          <a:endParaRPr lang="en-US" sz="1400" kern="1200" dirty="0">
            <a:solidFill>
              <a:sysClr val="window" lastClr="FFFFFF"/>
            </a:solidFill>
            <a:latin typeface="Arial"/>
            <a:ea typeface="+mn-ea"/>
            <a:cs typeface="+mn-cs"/>
          </a:endParaRPr>
        </a:p>
      </dsp:txBody>
      <dsp:txXfrm>
        <a:off x="2142789" y="1341477"/>
        <a:ext cx="391859" cy="391859"/>
      </dsp:txXfrm>
    </dsp:sp>
    <dsp:sp modelId="{BB0262C8-AC53-4EB4-8546-ECC8E5A2D714}">
      <dsp:nvSpPr>
        <dsp:cNvPr id="0" name=""/>
        <dsp:cNvSpPr/>
      </dsp:nvSpPr>
      <dsp:spPr>
        <a:xfrm>
          <a:off x="607548" y="1260321"/>
          <a:ext cx="554171" cy="554171"/>
        </a:xfrm>
        <a:prstGeom prst="ellipse">
          <a:avLst/>
        </a:prstGeom>
        <a:solidFill>
          <a:srgbClr val="4BACC6">
            <a:hueOff val="-9933876"/>
            <a:satOff val="39811"/>
            <a:lumOff val="8628"/>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ysClr val="window" lastClr="FFFFFF"/>
              </a:solidFill>
              <a:latin typeface="Arial"/>
              <a:ea typeface="+mn-ea"/>
              <a:cs typeface="+mn-cs"/>
            </a:rPr>
            <a:t>技术</a:t>
          </a:r>
          <a:endParaRPr lang="en-US" sz="1400" kern="1200" dirty="0">
            <a:solidFill>
              <a:sysClr val="window" lastClr="FFFFFF"/>
            </a:solidFill>
            <a:latin typeface="Arial"/>
            <a:ea typeface="+mn-ea"/>
            <a:cs typeface="+mn-cs"/>
          </a:endParaRPr>
        </a:p>
      </dsp:txBody>
      <dsp:txXfrm>
        <a:off x="688704" y="1341477"/>
        <a:ext cx="391859" cy="391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B160E-0DC6-4CB4-A2F9-AB53E3A4F6D3}">
      <dsp:nvSpPr>
        <dsp:cNvPr id="0" name=""/>
        <dsp:cNvSpPr/>
      </dsp:nvSpPr>
      <dsp:spPr>
        <a:xfrm>
          <a:off x="2647761" y="1820194"/>
          <a:ext cx="2313546" cy="2001311"/>
        </a:xfrm>
        <a:prstGeom prst="hexagon">
          <a:avLst>
            <a:gd name="adj" fmla="val 2857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Hiragino Sans GB W3" panose="020B0300000000000000" pitchFamily="34" charset="-122"/>
              <a:ea typeface="Hiragino Sans GB W3" panose="020B0300000000000000" pitchFamily="34" charset="-122"/>
            </a:rPr>
            <a:t>失效分析实验室</a:t>
          </a:r>
          <a:endParaRPr lang="en-US" sz="2500" kern="1200" dirty="0">
            <a:latin typeface="Hiragino Sans GB W3" panose="020B0300000000000000" pitchFamily="34" charset="-122"/>
            <a:ea typeface="Hiragino Sans GB W3" panose="020B0300000000000000" pitchFamily="34" charset="-122"/>
          </a:endParaRPr>
        </a:p>
      </dsp:txBody>
      <dsp:txXfrm>
        <a:off x="3031148" y="2151839"/>
        <a:ext cx="1546772" cy="1338021"/>
      </dsp:txXfrm>
    </dsp:sp>
    <dsp:sp modelId="{7FC4D172-7336-4117-85BD-E063B8A9DF4B}">
      <dsp:nvSpPr>
        <dsp:cNvPr id="0" name=""/>
        <dsp:cNvSpPr/>
      </dsp:nvSpPr>
      <dsp:spPr>
        <a:xfrm>
          <a:off x="4096486" y="862702"/>
          <a:ext cx="872894" cy="752113"/>
        </a:xfrm>
        <a:prstGeom prst="hexagon">
          <a:avLst>
            <a:gd name="adj" fmla="val 28900"/>
            <a:gd name="vf" fmla="val 11547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5047E81-C0B1-4787-A70D-DDA4578F5B3F}">
      <dsp:nvSpPr>
        <dsp:cNvPr id="0" name=""/>
        <dsp:cNvSpPr/>
      </dsp:nvSpPr>
      <dsp:spPr>
        <a:xfrm>
          <a:off x="2860872" y="0"/>
          <a:ext cx="1895934" cy="1640206"/>
        </a:xfrm>
        <a:prstGeom prst="hexagon">
          <a:avLst>
            <a:gd name="adj" fmla="val 28570"/>
            <a:gd name="vf" fmla="val 11547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Hiragino Sans GB W3" panose="020B0300000000000000" pitchFamily="34" charset="-122"/>
              <a:ea typeface="Hiragino Sans GB W3" panose="020B0300000000000000" pitchFamily="34" charset="-122"/>
            </a:rPr>
            <a:t>样品</a:t>
          </a:r>
          <a:br>
            <a:rPr lang="en-US" altLang="zh-CN" sz="2500" kern="1200" dirty="0">
              <a:latin typeface="Hiragino Sans GB W3" panose="020B0300000000000000" pitchFamily="34" charset="-122"/>
              <a:ea typeface="Hiragino Sans GB W3" panose="020B0300000000000000" pitchFamily="34" charset="-122"/>
            </a:rPr>
          </a:br>
          <a:r>
            <a:rPr lang="zh-CN" altLang="en-US" sz="2500" kern="1200" dirty="0">
              <a:latin typeface="Hiragino Sans GB W3" panose="020B0300000000000000" pitchFamily="34" charset="-122"/>
              <a:ea typeface="Hiragino Sans GB W3" panose="020B0300000000000000" pitchFamily="34" charset="-122"/>
            </a:rPr>
            <a:t>制备</a:t>
          </a:r>
          <a:endParaRPr lang="en-US" sz="2500" kern="1200" dirty="0">
            <a:latin typeface="Hiragino Sans GB W3" panose="020B0300000000000000" pitchFamily="34" charset="-122"/>
            <a:ea typeface="Hiragino Sans GB W3" panose="020B0300000000000000" pitchFamily="34" charset="-122"/>
          </a:endParaRPr>
        </a:p>
      </dsp:txBody>
      <dsp:txXfrm>
        <a:off x="3175069" y="271817"/>
        <a:ext cx="1267540" cy="1096572"/>
      </dsp:txXfrm>
    </dsp:sp>
    <dsp:sp modelId="{DAF2C104-E043-4D84-8718-B393A9E3744B}">
      <dsp:nvSpPr>
        <dsp:cNvPr id="0" name=""/>
        <dsp:cNvSpPr/>
      </dsp:nvSpPr>
      <dsp:spPr>
        <a:xfrm>
          <a:off x="5115221" y="2268754"/>
          <a:ext cx="872894" cy="752113"/>
        </a:xfrm>
        <a:prstGeom prst="hexagon">
          <a:avLst>
            <a:gd name="adj" fmla="val 28900"/>
            <a:gd name="vf" fmla="val 11547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A047CB7-E2F7-4884-90DE-1ABF903AB690}">
      <dsp:nvSpPr>
        <dsp:cNvPr id="0" name=""/>
        <dsp:cNvSpPr/>
      </dsp:nvSpPr>
      <dsp:spPr>
        <a:xfrm>
          <a:off x="4599665" y="1008836"/>
          <a:ext cx="1895934" cy="1640206"/>
        </a:xfrm>
        <a:prstGeom prst="hexagon">
          <a:avLst>
            <a:gd name="adj" fmla="val 28570"/>
            <a:gd name="vf" fmla="val 11547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Hiragino Sans GB W3" panose="020B0300000000000000" pitchFamily="34" charset="-122"/>
              <a:ea typeface="Hiragino Sans GB W3" panose="020B0300000000000000" pitchFamily="34" charset="-122"/>
            </a:rPr>
            <a:t>形貌</a:t>
          </a:r>
          <a:br>
            <a:rPr lang="en-US" altLang="zh-CN" sz="2500" kern="1200" dirty="0">
              <a:latin typeface="Hiragino Sans GB W3" panose="020B0300000000000000" pitchFamily="34" charset="-122"/>
              <a:ea typeface="Hiragino Sans GB W3" panose="020B0300000000000000" pitchFamily="34" charset="-122"/>
            </a:rPr>
          </a:br>
          <a:r>
            <a:rPr lang="zh-CN" altLang="en-US" sz="2500" kern="1200" dirty="0">
              <a:latin typeface="Hiragino Sans GB W3" panose="020B0300000000000000" pitchFamily="34" charset="-122"/>
              <a:ea typeface="Hiragino Sans GB W3" panose="020B0300000000000000" pitchFamily="34" charset="-122"/>
            </a:rPr>
            <a:t>观察</a:t>
          </a:r>
          <a:endParaRPr lang="en-US" sz="2500" kern="1200" dirty="0">
            <a:latin typeface="Hiragino Sans GB W3" panose="020B0300000000000000" pitchFamily="34" charset="-122"/>
            <a:ea typeface="Hiragino Sans GB W3" panose="020B0300000000000000" pitchFamily="34" charset="-122"/>
          </a:endParaRPr>
        </a:p>
      </dsp:txBody>
      <dsp:txXfrm>
        <a:off x="4913862" y="1280653"/>
        <a:ext cx="1267540" cy="1096572"/>
      </dsp:txXfrm>
    </dsp:sp>
    <dsp:sp modelId="{4C6A7B39-E6E9-4B67-94E6-2522E02D71CD}">
      <dsp:nvSpPr>
        <dsp:cNvPr id="0" name=""/>
        <dsp:cNvSpPr/>
      </dsp:nvSpPr>
      <dsp:spPr>
        <a:xfrm>
          <a:off x="4407542" y="3855923"/>
          <a:ext cx="872894" cy="752113"/>
        </a:xfrm>
        <a:prstGeom prst="hexagon">
          <a:avLst>
            <a:gd name="adj" fmla="val 28900"/>
            <a:gd name="vf" fmla="val 11547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2BCA46B-F1DB-46BC-8000-D63A9D077653}">
      <dsp:nvSpPr>
        <dsp:cNvPr id="0" name=""/>
        <dsp:cNvSpPr/>
      </dsp:nvSpPr>
      <dsp:spPr>
        <a:xfrm>
          <a:off x="4599665" y="2992092"/>
          <a:ext cx="1895934" cy="1640206"/>
        </a:xfrm>
        <a:prstGeom prst="hexagon">
          <a:avLst>
            <a:gd name="adj" fmla="val 28570"/>
            <a:gd name="vf" fmla="val 11547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Hiragino Sans GB W3" panose="020B0300000000000000" pitchFamily="34" charset="-122"/>
              <a:ea typeface="Hiragino Sans GB W3" panose="020B0300000000000000" pitchFamily="34" charset="-122"/>
            </a:rPr>
            <a:t>成分</a:t>
          </a:r>
          <a:br>
            <a:rPr lang="en-US" altLang="zh-CN" sz="2500" kern="1200" dirty="0">
              <a:latin typeface="Hiragino Sans GB W3" panose="020B0300000000000000" pitchFamily="34" charset="-122"/>
              <a:ea typeface="Hiragino Sans GB W3" panose="020B0300000000000000" pitchFamily="34" charset="-122"/>
            </a:rPr>
          </a:br>
          <a:r>
            <a:rPr lang="zh-CN" altLang="en-US" sz="2500" kern="1200" dirty="0">
              <a:latin typeface="Hiragino Sans GB W3" panose="020B0300000000000000" pitchFamily="34" charset="-122"/>
              <a:ea typeface="Hiragino Sans GB W3" panose="020B0300000000000000" pitchFamily="34" charset="-122"/>
            </a:rPr>
            <a:t>分析</a:t>
          </a:r>
          <a:endParaRPr lang="en-US" sz="2500" kern="1200" dirty="0">
            <a:latin typeface="Hiragino Sans GB W3" panose="020B0300000000000000" pitchFamily="34" charset="-122"/>
            <a:ea typeface="Hiragino Sans GB W3" panose="020B0300000000000000" pitchFamily="34" charset="-122"/>
          </a:endParaRPr>
        </a:p>
      </dsp:txBody>
      <dsp:txXfrm>
        <a:off x="4913862" y="3263909"/>
        <a:ext cx="1267540" cy="1096572"/>
      </dsp:txXfrm>
    </dsp:sp>
    <dsp:sp modelId="{F61CDCFB-9501-4627-BA01-AFA68844EE8A}">
      <dsp:nvSpPr>
        <dsp:cNvPr id="0" name=""/>
        <dsp:cNvSpPr/>
      </dsp:nvSpPr>
      <dsp:spPr>
        <a:xfrm>
          <a:off x="2652067" y="4020677"/>
          <a:ext cx="872894" cy="752113"/>
        </a:xfrm>
        <a:prstGeom prst="hexagon">
          <a:avLst>
            <a:gd name="adj" fmla="val 28900"/>
            <a:gd name="vf" fmla="val 11547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3DB09D8-05C7-4AA4-9FFA-7BF074B7C606}">
      <dsp:nvSpPr>
        <dsp:cNvPr id="0" name=""/>
        <dsp:cNvSpPr/>
      </dsp:nvSpPr>
      <dsp:spPr>
        <a:xfrm>
          <a:off x="2860872" y="4002057"/>
          <a:ext cx="1895934" cy="1640206"/>
        </a:xfrm>
        <a:prstGeom prst="hexagon">
          <a:avLst>
            <a:gd name="adj" fmla="val 28570"/>
            <a:gd name="vf" fmla="val 115470"/>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Hiragino Sans GB W3" panose="020B0300000000000000" pitchFamily="34" charset="-122"/>
              <a:ea typeface="Hiragino Sans GB W3" panose="020B0300000000000000" pitchFamily="34" charset="-122"/>
            </a:rPr>
            <a:t>电特性分析</a:t>
          </a:r>
          <a:endParaRPr lang="en-US" sz="2500" kern="1200" dirty="0">
            <a:latin typeface="Hiragino Sans GB W3" panose="020B0300000000000000" pitchFamily="34" charset="-122"/>
            <a:ea typeface="Hiragino Sans GB W3" panose="020B0300000000000000" pitchFamily="34" charset="-122"/>
          </a:endParaRPr>
        </a:p>
      </dsp:txBody>
      <dsp:txXfrm>
        <a:off x="3175069" y="4273874"/>
        <a:ext cx="1267540" cy="1096572"/>
      </dsp:txXfrm>
    </dsp:sp>
    <dsp:sp modelId="{F9B3A3E2-98A5-4FB8-856F-A708AE0B5FA4}">
      <dsp:nvSpPr>
        <dsp:cNvPr id="0" name=""/>
        <dsp:cNvSpPr/>
      </dsp:nvSpPr>
      <dsp:spPr>
        <a:xfrm>
          <a:off x="1616648" y="2615189"/>
          <a:ext cx="872894" cy="752113"/>
        </a:xfrm>
        <a:prstGeom prst="hexagon">
          <a:avLst>
            <a:gd name="adj" fmla="val 28900"/>
            <a:gd name="vf" fmla="val 11547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424E69C-5DA0-4140-8514-CD354A26E454}">
      <dsp:nvSpPr>
        <dsp:cNvPr id="0" name=""/>
        <dsp:cNvSpPr/>
      </dsp:nvSpPr>
      <dsp:spPr>
        <a:xfrm>
          <a:off x="1114008" y="2993221"/>
          <a:ext cx="1895934" cy="1640206"/>
        </a:xfrm>
        <a:prstGeom prst="hexagon">
          <a:avLst>
            <a:gd name="adj" fmla="val 28570"/>
            <a:gd name="vf" fmla="val 1154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Hiragino Sans GB W3" panose="020B0300000000000000" pitchFamily="34" charset="-122"/>
              <a:ea typeface="Hiragino Sans GB W3" panose="020B0300000000000000" pitchFamily="34" charset="-122"/>
            </a:rPr>
            <a:t>缺陷</a:t>
          </a:r>
          <a:br>
            <a:rPr lang="en-US" altLang="zh-CN" sz="2500" kern="1200" dirty="0">
              <a:latin typeface="Hiragino Sans GB W3" panose="020B0300000000000000" pitchFamily="34" charset="-122"/>
              <a:ea typeface="Hiragino Sans GB W3" panose="020B0300000000000000" pitchFamily="34" charset="-122"/>
            </a:rPr>
          </a:br>
          <a:r>
            <a:rPr lang="zh-CN" altLang="en-US" sz="2500" kern="1200" dirty="0">
              <a:latin typeface="Hiragino Sans GB W3" panose="020B0300000000000000" pitchFamily="34" charset="-122"/>
              <a:ea typeface="Hiragino Sans GB W3" panose="020B0300000000000000" pitchFamily="34" charset="-122"/>
            </a:rPr>
            <a:t>定位</a:t>
          </a:r>
          <a:endParaRPr lang="en-US" sz="2500" kern="1200" dirty="0">
            <a:latin typeface="Hiragino Sans GB W3" panose="020B0300000000000000" pitchFamily="34" charset="-122"/>
            <a:ea typeface="Hiragino Sans GB W3" panose="020B0300000000000000" pitchFamily="34" charset="-122"/>
          </a:endParaRPr>
        </a:p>
      </dsp:txBody>
      <dsp:txXfrm>
        <a:off x="1428205" y="3265038"/>
        <a:ext cx="1267540" cy="1096572"/>
      </dsp:txXfrm>
    </dsp:sp>
    <dsp:sp modelId="{F3E3E83C-534A-4A5C-BBB4-FA33F48AD93B}">
      <dsp:nvSpPr>
        <dsp:cNvPr id="0" name=""/>
        <dsp:cNvSpPr/>
      </dsp:nvSpPr>
      <dsp:spPr>
        <a:xfrm>
          <a:off x="1114008" y="1006579"/>
          <a:ext cx="1895934" cy="1640206"/>
        </a:xfrm>
        <a:prstGeom prst="hexagon">
          <a:avLst>
            <a:gd name="adj" fmla="val 28570"/>
            <a:gd name="vf" fmla="val 11547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Hiragino Sans GB W3" panose="020B0300000000000000" pitchFamily="34" charset="-122"/>
              <a:ea typeface="Hiragino Sans GB W3" panose="020B0300000000000000" pitchFamily="34" charset="-122"/>
            </a:rPr>
            <a:t>人员</a:t>
          </a:r>
          <a:br>
            <a:rPr lang="en-US" altLang="zh-CN" sz="2500" kern="1200" dirty="0">
              <a:latin typeface="Hiragino Sans GB W3" panose="020B0300000000000000" pitchFamily="34" charset="-122"/>
              <a:ea typeface="Hiragino Sans GB W3" panose="020B0300000000000000" pitchFamily="34" charset="-122"/>
            </a:rPr>
          </a:br>
          <a:r>
            <a:rPr lang="zh-CN" altLang="en-US" sz="2500" kern="1200" dirty="0">
              <a:latin typeface="Hiragino Sans GB W3" panose="020B0300000000000000" pitchFamily="34" charset="-122"/>
              <a:ea typeface="Hiragino Sans GB W3" panose="020B0300000000000000" pitchFamily="34" charset="-122"/>
            </a:rPr>
            <a:t>配置</a:t>
          </a:r>
          <a:endParaRPr lang="en-US" sz="2500" kern="1200" dirty="0">
            <a:latin typeface="Hiragino Sans GB W3" panose="020B0300000000000000" pitchFamily="34" charset="-122"/>
            <a:ea typeface="Hiragino Sans GB W3" panose="020B0300000000000000" pitchFamily="34" charset="-122"/>
          </a:endParaRPr>
        </a:p>
      </dsp:txBody>
      <dsp:txXfrm>
        <a:off x="1428205" y="1278396"/>
        <a:ext cx="1267540" cy="10965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9D3738-3D8A-4505-BE7F-BC97D98CA780}">
      <dsp:nvSpPr>
        <dsp:cNvPr id="0" name=""/>
        <dsp:cNvSpPr/>
      </dsp:nvSpPr>
      <dsp:spPr>
        <a:xfrm>
          <a:off x="2887207" y="1997696"/>
          <a:ext cx="1425585" cy="1425585"/>
        </a:xfrm>
        <a:prstGeom prst="ellipse">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b="1" kern="1200" dirty="0">
            <a:solidFill>
              <a:sysClr val="window" lastClr="FFFFFF"/>
            </a:solidFill>
            <a:latin typeface="+mn-lt"/>
            <a:ea typeface="Hiragino Sans GB W3" panose="020B0300000000000000" pitchFamily="34" charset="-122"/>
            <a:cs typeface="+mn-cs"/>
          </a:endParaRPr>
        </a:p>
      </dsp:txBody>
      <dsp:txXfrm>
        <a:off x="3095979" y="2206468"/>
        <a:ext cx="1008041" cy="1008041"/>
      </dsp:txXfrm>
    </dsp:sp>
    <dsp:sp modelId="{BA70C579-A711-4CE1-A032-4EEAFAC2FCA8}">
      <dsp:nvSpPr>
        <dsp:cNvPr id="0" name=""/>
        <dsp:cNvSpPr/>
      </dsp:nvSpPr>
      <dsp:spPr>
        <a:xfrm rot="16200000">
          <a:off x="3449150" y="1479263"/>
          <a:ext cx="301698" cy="484699"/>
        </a:xfrm>
        <a:prstGeom prst="rightArrow">
          <a:avLst>
            <a:gd name="adj1" fmla="val 60000"/>
            <a:gd name="adj2" fmla="val 50000"/>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1" kern="1200" dirty="0">
            <a:solidFill>
              <a:sysClr val="window" lastClr="FFFFFF"/>
            </a:solidFill>
            <a:latin typeface="+mn-lt"/>
            <a:ea typeface="Hiragino Sans GB W3" panose="020B0300000000000000" pitchFamily="34" charset="-122"/>
            <a:cs typeface="+mn-cs"/>
          </a:endParaRPr>
        </a:p>
      </dsp:txBody>
      <dsp:txXfrm>
        <a:off x="3494405" y="1621458"/>
        <a:ext cx="211189" cy="290819"/>
      </dsp:txXfrm>
    </dsp:sp>
    <dsp:sp modelId="{E79762C4-F74C-4060-9711-3FD5C1F97A16}">
      <dsp:nvSpPr>
        <dsp:cNvPr id="0" name=""/>
        <dsp:cNvSpPr/>
      </dsp:nvSpPr>
      <dsp:spPr>
        <a:xfrm>
          <a:off x="2887207" y="2867"/>
          <a:ext cx="1425585" cy="1425585"/>
        </a:xfrm>
        <a:prstGeom prst="ellipse">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ysClr val="window" lastClr="FFFFFF"/>
              </a:solidFill>
              <a:latin typeface="+mn-lt"/>
              <a:ea typeface="Hiragino Sans GB W3" panose="020B0300000000000000" pitchFamily="34" charset="-122"/>
              <a:cs typeface="+mn-cs"/>
            </a:rPr>
            <a:t>客诉</a:t>
          </a:r>
          <a:endParaRPr lang="en-US" sz="2400" b="1" kern="1200" dirty="0">
            <a:solidFill>
              <a:sysClr val="window" lastClr="FFFFFF"/>
            </a:solidFill>
            <a:latin typeface="+mn-lt"/>
            <a:ea typeface="Hiragino Sans GB W3" panose="020B0300000000000000" pitchFamily="34" charset="-122"/>
            <a:cs typeface="+mn-cs"/>
          </a:endParaRPr>
        </a:p>
      </dsp:txBody>
      <dsp:txXfrm>
        <a:off x="3095979" y="211639"/>
        <a:ext cx="1008041" cy="1008041"/>
      </dsp:txXfrm>
    </dsp:sp>
    <dsp:sp modelId="{B127D61B-42C6-4FDA-9EE8-39A6DC3ADCEB}">
      <dsp:nvSpPr>
        <dsp:cNvPr id="0" name=""/>
        <dsp:cNvSpPr/>
      </dsp:nvSpPr>
      <dsp:spPr>
        <a:xfrm rot="20520000">
          <a:off x="4389627" y="2162560"/>
          <a:ext cx="301698" cy="484699"/>
        </a:xfrm>
        <a:prstGeom prst="rightArrow">
          <a:avLst>
            <a:gd name="adj1" fmla="val 60000"/>
            <a:gd name="adj2" fmla="val 50000"/>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1" kern="1200" dirty="0">
            <a:solidFill>
              <a:sysClr val="window" lastClr="FFFFFF"/>
            </a:solidFill>
            <a:latin typeface="+mn-lt"/>
            <a:ea typeface="Hiragino Sans GB W3" panose="020B0300000000000000" pitchFamily="34" charset="-122"/>
            <a:cs typeface="+mn-cs"/>
          </a:endParaRPr>
        </a:p>
      </dsp:txBody>
      <dsp:txXfrm>
        <a:off x="4391842" y="2273484"/>
        <a:ext cx="211189" cy="290819"/>
      </dsp:txXfrm>
    </dsp:sp>
    <dsp:sp modelId="{B609C899-B296-41D4-B10F-AA13F7956C36}">
      <dsp:nvSpPr>
        <dsp:cNvPr id="0" name=""/>
        <dsp:cNvSpPr/>
      </dsp:nvSpPr>
      <dsp:spPr>
        <a:xfrm>
          <a:off x="4784401" y="1381260"/>
          <a:ext cx="1425585" cy="1425585"/>
        </a:xfrm>
        <a:prstGeom prst="ellipse">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ysClr val="window" lastClr="FFFFFF"/>
              </a:solidFill>
              <a:latin typeface="+mn-lt"/>
              <a:ea typeface="Hiragino Sans GB W3" panose="020B0300000000000000" pitchFamily="34" charset="-122"/>
              <a:cs typeface="+mn-cs"/>
            </a:rPr>
            <a:t>工程</a:t>
          </a:r>
          <a:endParaRPr lang="en-US" sz="2400" b="1" kern="1200" dirty="0">
            <a:solidFill>
              <a:sysClr val="window" lastClr="FFFFFF"/>
            </a:solidFill>
            <a:latin typeface="+mn-lt"/>
            <a:ea typeface="Hiragino Sans GB W3" panose="020B0300000000000000" pitchFamily="34" charset="-122"/>
            <a:cs typeface="+mn-cs"/>
          </a:endParaRPr>
        </a:p>
      </dsp:txBody>
      <dsp:txXfrm>
        <a:off x="4993173" y="1590032"/>
        <a:ext cx="1008041" cy="1008041"/>
      </dsp:txXfrm>
    </dsp:sp>
    <dsp:sp modelId="{19ED6F59-7498-4578-8B0F-4BDA99329ADC}">
      <dsp:nvSpPr>
        <dsp:cNvPr id="0" name=""/>
        <dsp:cNvSpPr/>
      </dsp:nvSpPr>
      <dsp:spPr>
        <a:xfrm rot="3240000">
          <a:off x="4030397" y="3268156"/>
          <a:ext cx="301698" cy="484699"/>
        </a:xfrm>
        <a:prstGeom prst="rightArrow">
          <a:avLst>
            <a:gd name="adj1" fmla="val 60000"/>
            <a:gd name="adj2" fmla="val 50000"/>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1" kern="1200" dirty="0">
            <a:solidFill>
              <a:sysClr val="window" lastClr="FFFFFF"/>
            </a:solidFill>
            <a:latin typeface="+mn-lt"/>
            <a:ea typeface="Hiragino Sans GB W3" panose="020B0300000000000000" pitchFamily="34" charset="-122"/>
            <a:cs typeface="+mn-cs"/>
          </a:endParaRPr>
        </a:p>
      </dsp:txBody>
      <dsp:txXfrm>
        <a:off x="4049052" y="3328484"/>
        <a:ext cx="211189" cy="290819"/>
      </dsp:txXfrm>
    </dsp:sp>
    <dsp:sp modelId="{7CBD56FC-1832-46B1-91CA-8C38EB87D763}">
      <dsp:nvSpPr>
        <dsp:cNvPr id="0" name=""/>
        <dsp:cNvSpPr/>
      </dsp:nvSpPr>
      <dsp:spPr>
        <a:xfrm>
          <a:off x="4059737" y="3611546"/>
          <a:ext cx="1425585" cy="1425585"/>
        </a:xfrm>
        <a:prstGeom prst="ellipse">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ysClr val="window" lastClr="FFFFFF"/>
              </a:solidFill>
              <a:latin typeface="+mn-lt"/>
              <a:ea typeface="Hiragino Sans GB W3" panose="020B0300000000000000" pitchFamily="34" charset="-122"/>
              <a:cs typeface="+mn-cs"/>
            </a:rPr>
            <a:t>来料</a:t>
          </a:r>
          <a:endParaRPr lang="en-US" sz="2400" b="1" kern="1200" dirty="0">
            <a:solidFill>
              <a:sysClr val="window" lastClr="FFFFFF"/>
            </a:solidFill>
            <a:latin typeface="+mn-lt"/>
            <a:ea typeface="Hiragino Sans GB W3" panose="020B0300000000000000" pitchFamily="34" charset="-122"/>
            <a:cs typeface="+mn-cs"/>
          </a:endParaRPr>
        </a:p>
      </dsp:txBody>
      <dsp:txXfrm>
        <a:off x="4268509" y="3820318"/>
        <a:ext cx="1008041" cy="1008041"/>
      </dsp:txXfrm>
    </dsp:sp>
    <dsp:sp modelId="{966D7A13-539B-40A2-BEBC-CEF24E7123EB}">
      <dsp:nvSpPr>
        <dsp:cNvPr id="0" name=""/>
        <dsp:cNvSpPr/>
      </dsp:nvSpPr>
      <dsp:spPr>
        <a:xfrm rot="7560000">
          <a:off x="2867904" y="3268156"/>
          <a:ext cx="301698" cy="484699"/>
        </a:xfrm>
        <a:prstGeom prst="rightArrow">
          <a:avLst>
            <a:gd name="adj1" fmla="val 60000"/>
            <a:gd name="adj2" fmla="val 50000"/>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1" kern="1200" dirty="0">
            <a:solidFill>
              <a:sysClr val="window" lastClr="FFFFFF"/>
            </a:solidFill>
            <a:latin typeface="+mn-lt"/>
            <a:ea typeface="Hiragino Sans GB W3" panose="020B0300000000000000" pitchFamily="34" charset="-122"/>
            <a:cs typeface="+mn-cs"/>
          </a:endParaRPr>
        </a:p>
      </dsp:txBody>
      <dsp:txXfrm rot="10800000">
        <a:off x="2939758" y="3328484"/>
        <a:ext cx="211189" cy="290819"/>
      </dsp:txXfrm>
    </dsp:sp>
    <dsp:sp modelId="{4F4146D1-600C-4BA6-8165-F3C1AC67E482}">
      <dsp:nvSpPr>
        <dsp:cNvPr id="0" name=""/>
        <dsp:cNvSpPr/>
      </dsp:nvSpPr>
      <dsp:spPr>
        <a:xfrm>
          <a:off x="1714676" y="3611546"/>
          <a:ext cx="1425585" cy="1425585"/>
        </a:xfrm>
        <a:prstGeom prst="ellipse">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ysClr val="window" lastClr="FFFFFF"/>
              </a:solidFill>
              <a:latin typeface="+mn-lt"/>
              <a:ea typeface="Hiragino Sans GB W3" panose="020B0300000000000000" pitchFamily="34" charset="-122"/>
              <a:cs typeface="+mn-cs"/>
            </a:rPr>
            <a:t>设计</a:t>
          </a:r>
          <a:endParaRPr lang="en-US" sz="2400" b="1" kern="1200" dirty="0">
            <a:solidFill>
              <a:sysClr val="window" lastClr="FFFFFF"/>
            </a:solidFill>
            <a:latin typeface="+mn-lt"/>
            <a:ea typeface="Hiragino Sans GB W3" panose="020B0300000000000000" pitchFamily="34" charset="-122"/>
            <a:cs typeface="+mn-cs"/>
          </a:endParaRPr>
        </a:p>
      </dsp:txBody>
      <dsp:txXfrm>
        <a:off x="1923448" y="3820318"/>
        <a:ext cx="1008041" cy="1008041"/>
      </dsp:txXfrm>
    </dsp:sp>
    <dsp:sp modelId="{C9C62854-742F-40D3-B363-29B2EEB9CF5D}">
      <dsp:nvSpPr>
        <dsp:cNvPr id="0" name=""/>
        <dsp:cNvSpPr/>
      </dsp:nvSpPr>
      <dsp:spPr>
        <a:xfrm rot="11880000">
          <a:off x="2508674" y="2162560"/>
          <a:ext cx="301698" cy="484699"/>
        </a:xfrm>
        <a:prstGeom prst="rightArrow">
          <a:avLst>
            <a:gd name="adj1" fmla="val 60000"/>
            <a:gd name="adj2" fmla="val 50000"/>
          </a:avLst>
        </a:prstGeo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1" kern="1200" dirty="0">
            <a:solidFill>
              <a:sysClr val="window" lastClr="FFFFFF"/>
            </a:solidFill>
            <a:latin typeface="Arial"/>
            <a:ea typeface="+mn-ea"/>
            <a:cs typeface="+mn-cs"/>
          </a:endParaRPr>
        </a:p>
      </dsp:txBody>
      <dsp:txXfrm rot="10800000">
        <a:off x="2596968" y="2273484"/>
        <a:ext cx="211189" cy="290819"/>
      </dsp:txXfrm>
    </dsp:sp>
    <dsp:sp modelId="{EA7A34D4-5BCC-488C-BDD2-90F6A90D436B}">
      <dsp:nvSpPr>
        <dsp:cNvPr id="0" name=""/>
        <dsp:cNvSpPr/>
      </dsp:nvSpPr>
      <dsp:spPr>
        <a:xfrm>
          <a:off x="990012" y="1381260"/>
          <a:ext cx="1425585" cy="1425585"/>
        </a:xfrm>
        <a:prstGeom prst="ellipse">
          <a:avLst/>
        </a:prstGeo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ysClr val="window" lastClr="FFFFFF"/>
              </a:solidFill>
              <a:latin typeface="+mn-lt"/>
              <a:ea typeface="Hiragino Sans GB W3" panose="020B0300000000000000" pitchFamily="34" charset="-122"/>
              <a:cs typeface="+mn-cs"/>
            </a:rPr>
            <a:t>可靠性</a:t>
          </a:r>
          <a:endParaRPr lang="en-US" sz="2400" b="1" kern="1200" dirty="0">
            <a:solidFill>
              <a:sysClr val="window" lastClr="FFFFFF"/>
            </a:solidFill>
            <a:latin typeface="+mn-lt"/>
            <a:ea typeface="Hiragino Sans GB W3" panose="020B0300000000000000" pitchFamily="34" charset="-122"/>
            <a:cs typeface="+mn-cs"/>
          </a:endParaRPr>
        </a:p>
      </dsp:txBody>
      <dsp:txXfrm>
        <a:off x="1198784" y="1590032"/>
        <a:ext cx="1008041" cy="10080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A68B2-7087-439D-AC0C-7217D0D3A00B}">
      <dsp:nvSpPr>
        <dsp:cNvPr id="0" name=""/>
        <dsp:cNvSpPr/>
      </dsp:nvSpPr>
      <dsp:spPr>
        <a:xfrm>
          <a:off x="46812" y="444787"/>
          <a:ext cx="680089" cy="22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ysClr val="windowText" lastClr="000000">
                  <a:hueOff val="0"/>
                  <a:satOff val="0"/>
                  <a:lumOff val="0"/>
                  <a:alphaOff val="0"/>
                </a:sysClr>
              </a:solidFill>
              <a:latin typeface="+mn-lt"/>
              <a:ea typeface="Hiragino Sans GB W3" panose="020B0300000000000000" pitchFamily="34" charset="-122"/>
              <a:cs typeface="+mn-cs"/>
            </a:rPr>
            <a:t>失效信息</a:t>
          </a:r>
          <a:endParaRPr lang="en-US" sz="900" kern="1200" dirty="0">
            <a:solidFill>
              <a:sysClr val="windowText" lastClr="000000">
                <a:hueOff val="0"/>
                <a:satOff val="0"/>
                <a:lumOff val="0"/>
                <a:alphaOff val="0"/>
              </a:sysClr>
            </a:solidFill>
            <a:latin typeface="+mn-lt"/>
            <a:ea typeface="Hiragino Sans GB W3" panose="020B0300000000000000" pitchFamily="34" charset="-122"/>
            <a:cs typeface="+mn-cs"/>
          </a:endParaRPr>
        </a:p>
      </dsp:txBody>
      <dsp:txXfrm>
        <a:off x="46812" y="444787"/>
        <a:ext cx="680089" cy="224120"/>
      </dsp:txXfrm>
    </dsp:sp>
    <dsp:sp modelId="{90AD231E-330D-428F-B952-4885BA9070BE}">
      <dsp:nvSpPr>
        <dsp:cNvPr id="0" name=""/>
        <dsp:cNvSpPr/>
      </dsp:nvSpPr>
      <dsp:spPr>
        <a:xfrm>
          <a:off x="46039" y="376624"/>
          <a:ext cx="54098" cy="54098"/>
        </a:xfrm>
        <a:prstGeom prst="ellipse">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9898274-84DF-448C-AA86-A327182A9363}">
      <dsp:nvSpPr>
        <dsp:cNvPr id="0" name=""/>
        <dsp:cNvSpPr/>
      </dsp:nvSpPr>
      <dsp:spPr>
        <a:xfrm>
          <a:off x="83907" y="300886"/>
          <a:ext cx="54098" cy="54098"/>
        </a:xfrm>
        <a:prstGeom prst="ellipse">
          <a:avLst/>
        </a:prstGeom>
        <a:solidFill>
          <a:srgbClr val="C0504D">
            <a:hueOff val="260084"/>
            <a:satOff val="-324"/>
            <a:lumOff val="7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88BD3646-E13C-48A7-B287-4B8BC0EAF28F}">
      <dsp:nvSpPr>
        <dsp:cNvPr id="0" name=""/>
        <dsp:cNvSpPr/>
      </dsp:nvSpPr>
      <dsp:spPr>
        <a:xfrm>
          <a:off x="174792" y="316034"/>
          <a:ext cx="85011" cy="85011"/>
        </a:xfrm>
        <a:prstGeom prst="ellipse">
          <a:avLst/>
        </a:prstGeom>
        <a:solidFill>
          <a:srgbClr val="C0504D">
            <a:hueOff val="520169"/>
            <a:satOff val="-649"/>
            <a:lumOff val="15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0714A047-183E-4178-932B-07898A4CB3EB}">
      <dsp:nvSpPr>
        <dsp:cNvPr id="0" name=""/>
        <dsp:cNvSpPr/>
      </dsp:nvSpPr>
      <dsp:spPr>
        <a:xfrm>
          <a:off x="250529" y="232723"/>
          <a:ext cx="54098" cy="54098"/>
        </a:xfrm>
        <a:prstGeom prst="ellipse">
          <a:avLst/>
        </a:prstGeom>
        <a:solidFill>
          <a:srgbClr val="C0504D">
            <a:hueOff val="780253"/>
            <a:satOff val="-973"/>
            <a:lumOff val="22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4428EDC-9729-4B0A-A246-41956C861FB7}">
      <dsp:nvSpPr>
        <dsp:cNvPr id="0" name=""/>
        <dsp:cNvSpPr/>
      </dsp:nvSpPr>
      <dsp:spPr>
        <a:xfrm>
          <a:off x="348988" y="202428"/>
          <a:ext cx="54098" cy="54098"/>
        </a:xfrm>
        <a:prstGeom prst="ellipse">
          <a:avLst/>
        </a:prstGeom>
        <a:solidFill>
          <a:srgbClr val="C0504D">
            <a:hueOff val="1040338"/>
            <a:satOff val="-1298"/>
            <a:lumOff val="30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9A18979B-0D13-4085-B6E7-56D3950C3DD6}">
      <dsp:nvSpPr>
        <dsp:cNvPr id="0" name=""/>
        <dsp:cNvSpPr/>
      </dsp:nvSpPr>
      <dsp:spPr>
        <a:xfrm>
          <a:off x="470167" y="255444"/>
          <a:ext cx="54098" cy="54098"/>
        </a:xfrm>
        <a:prstGeom prst="ellipse">
          <a:avLst/>
        </a:prstGeom>
        <a:solidFill>
          <a:srgbClr val="C0504D">
            <a:hueOff val="1300422"/>
            <a:satOff val="-1622"/>
            <a:lumOff val="381"/>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CE7E69D0-661E-4DB0-932D-3A21B981BA90}">
      <dsp:nvSpPr>
        <dsp:cNvPr id="0" name=""/>
        <dsp:cNvSpPr/>
      </dsp:nvSpPr>
      <dsp:spPr>
        <a:xfrm>
          <a:off x="545904" y="293313"/>
          <a:ext cx="85011" cy="85011"/>
        </a:xfrm>
        <a:prstGeom prst="ellipse">
          <a:avLst/>
        </a:prstGeom>
        <a:solidFill>
          <a:srgbClr val="C0504D">
            <a:hueOff val="1560506"/>
            <a:satOff val="-1946"/>
            <a:lumOff val="45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D59986D8-3946-4B49-8D8E-9C3B719A65AD}">
      <dsp:nvSpPr>
        <dsp:cNvPr id="0" name=""/>
        <dsp:cNvSpPr/>
      </dsp:nvSpPr>
      <dsp:spPr>
        <a:xfrm>
          <a:off x="651936" y="376624"/>
          <a:ext cx="54098" cy="54098"/>
        </a:xfrm>
        <a:prstGeom prst="ellipse">
          <a:avLst/>
        </a:prstGeom>
        <a:solidFill>
          <a:srgbClr val="C0504D">
            <a:hueOff val="1820591"/>
            <a:satOff val="-2271"/>
            <a:lumOff val="534"/>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246027E-EEA4-4589-B5AC-0B18BDF83F13}">
      <dsp:nvSpPr>
        <dsp:cNvPr id="0" name=""/>
        <dsp:cNvSpPr/>
      </dsp:nvSpPr>
      <dsp:spPr>
        <a:xfrm>
          <a:off x="697379" y="459934"/>
          <a:ext cx="54098" cy="54098"/>
        </a:xfrm>
        <a:prstGeom prst="ellipse">
          <a:avLst/>
        </a:prstGeom>
        <a:solidFill>
          <a:srgbClr val="C0504D">
            <a:hueOff val="2080675"/>
            <a:satOff val="-2595"/>
            <a:lumOff val="61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5CAD0956-B4E6-4D4B-9C6B-AA5E4612C11C}">
      <dsp:nvSpPr>
        <dsp:cNvPr id="0" name=""/>
        <dsp:cNvSpPr/>
      </dsp:nvSpPr>
      <dsp:spPr>
        <a:xfrm>
          <a:off x="303545" y="300886"/>
          <a:ext cx="139109" cy="139109"/>
        </a:xfrm>
        <a:prstGeom prst="ellipse">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EC5D83B3-A20E-40C9-9AC6-F75E54B0B38C}">
      <dsp:nvSpPr>
        <dsp:cNvPr id="0" name=""/>
        <dsp:cNvSpPr/>
      </dsp:nvSpPr>
      <dsp:spPr>
        <a:xfrm>
          <a:off x="8170" y="588688"/>
          <a:ext cx="54098" cy="54098"/>
        </a:xfrm>
        <a:prstGeom prst="ellipse">
          <a:avLst/>
        </a:prstGeom>
        <a:solidFill>
          <a:srgbClr val="C0504D">
            <a:hueOff val="2600844"/>
            <a:satOff val="-3244"/>
            <a:lumOff val="76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06C9F179-5D4D-4220-B577-AD86452CB7B9}">
      <dsp:nvSpPr>
        <dsp:cNvPr id="0" name=""/>
        <dsp:cNvSpPr/>
      </dsp:nvSpPr>
      <dsp:spPr>
        <a:xfrm>
          <a:off x="53613" y="656851"/>
          <a:ext cx="85011" cy="85011"/>
        </a:xfrm>
        <a:prstGeom prst="ellipse">
          <a:avLst/>
        </a:prstGeom>
        <a:solidFill>
          <a:srgbClr val="C0504D">
            <a:hueOff val="2860928"/>
            <a:satOff val="-3568"/>
            <a:lumOff val="83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8466736-FDD6-41D9-8098-DBDD3995B858}">
      <dsp:nvSpPr>
        <dsp:cNvPr id="0" name=""/>
        <dsp:cNvSpPr/>
      </dsp:nvSpPr>
      <dsp:spPr>
        <a:xfrm>
          <a:off x="167218" y="717441"/>
          <a:ext cx="123652" cy="123652"/>
        </a:xfrm>
        <a:prstGeom prst="ellipse">
          <a:avLst/>
        </a:prstGeom>
        <a:solidFill>
          <a:srgbClr val="C0504D">
            <a:hueOff val="3121013"/>
            <a:satOff val="-3893"/>
            <a:lumOff val="91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4F60942D-230F-4318-8410-3A09FA5CEF20}">
      <dsp:nvSpPr>
        <dsp:cNvPr id="0" name=""/>
        <dsp:cNvSpPr/>
      </dsp:nvSpPr>
      <dsp:spPr>
        <a:xfrm>
          <a:off x="326266" y="815899"/>
          <a:ext cx="54098" cy="54098"/>
        </a:xfrm>
        <a:prstGeom prst="ellipse">
          <a:avLst/>
        </a:prstGeom>
        <a:solidFill>
          <a:srgbClr val="C0504D">
            <a:hueOff val="3381097"/>
            <a:satOff val="-4217"/>
            <a:lumOff val="992"/>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3517B5D5-1314-4156-841A-C70410CE20F2}">
      <dsp:nvSpPr>
        <dsp:cNvPr id="0" name=""/>
        <dsp:cNvSpPr/>
      </dsp:nvSpPr>
      <dsp:spPr>
        <a:xfrm>
          <a:off x="356561" y="717441"/>
          <a:ext cx="85011" cy="85011"/>
        </a:xfrm>
        <a:prstGeom prst="ellipse">
          <a:avLst/>
        </a:prstGeom>
        <a:solidFill>
          <a:srgbClr val="C0504D">
            <a:hueOff val="3641181"/>
            <a:satOff val="-4541"/>
            <a:lumOff val="106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66385B3B-1B6E-4F73-BB94-AD59575F06EA}">
      <dsp:nvSpPr>
        <dsp:cNvPr id="0" name=""/>
        <dsp:cNvSpPr/>
      </dsp:nvSpPr>
      <dsp:spPr>
        <a:xfrm>
          <a:off x="432299" y="823473"/>
          <a:ext cx="54098" cy="54098"/>
        </a:xfrm>
        <a:prstGeom prst="ellipse">
          <a:avLst/>
        </a:prstGeom>
        <a:solidFill>
          <a:srgbClr val="C0504D">
            <a:hueOff val="3901266"/>
            <a:satOff val="-4866"/>
            <a:lumOff val="1144"/>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C3BB8826-1D9C-433C-A2F1-18DFCB57DC80}">
      <dsp:nvSpPr>
        <dsp:cNvPr id="0" name=""/>
        <dsp:cNvSpPr/>
      </dsp:nvSpPr>
      <dsp:spPr>
        <a:xfrm>
          <a:off x="500462" y="702294"/>
          <a:ext cx="123652" cy="123652"/>
        </a:xfrm>
        <a:prstGeom prst="ellipse">
          <a:avLst/>
        </a:prstGeom>
        <a:solidFill>
          <a:srgbClr val="C0504D">
            <a:hueOff val="4161350"/>
            <a:satOff val="-5190"/>
            <a:lumOff val="122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5622E46B-2079-47E2-8D3C-B30FC78C815D}">
      <dsp:nvSpPr>
        <dsp:cNvPr id="0" name=""/>
        <dsp:cNvSpPr/>
      </dsp:nvSpPr>
      <dsp:spPr>
        <a:xfrm>
          <a:off x="667084" y="671999"/>
          <a:ext cx="85011" cy="85011"/>
        </a:xfrm>
        <a:prstGeom prst="ellipse">
          <a:avLst/>
        </a:prstGeom>
        <a:solidFill>
          <a:srgbClr val="C0504D">
            <a:hueOff val="4421434"/>
            <a:satOff val="-5515"/>
            <a:lumOff val="1297"/>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5929C780-C0A6-4649-AE37-090FDCCADC45}">
      <dsp:nvSpPr>
        <dsp:cNvPr id="0" name=""/>
        <dsp:cNvSpPr/>
      </dsp:nvSpPr>
      <dsp:spPr>
        <a:xfrm>
          <a:off x="752095" y="315908"/>
          <a:ext cx="249665" cy="476638"/>
        </a:xfrm>
        <a:prstGeom prst="chevron">
          <a:avLst>
            <a:gd name="adj" fmla="val 62310"/>
          </a:avLst>
        </a:prstGeom>
        <a:solidFill>
          <a:srgbClr val="C0504D">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6214E87-89A2-4054-84FF-EFEE8B01F45C}">
      <dsp:nvSpPr>
        <dsp:cNvPr id="0" name=""/>
        <dsp:cNvSpPr/>
      </dsp:nvSpPr>
      <dsp:spPr>
        <a:xfrm>
          <a:off x="1001761" y="316139"/>
          <a:ext cx="839230" cy="4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ysClr val="windowText" lastClr="000000">
                  <a:hueOff val="0"/>
                  <a:satOff val="0"/>
                  <a:lumOff val="0"/>
                  <a:alphaOff val="0"/>
                </a:sysClr>
              </a:solidFill>
              <a:latin typeface="+mn-lt"/>
              <a:ea typeface="Hiragino Sans GB W3" panose="020B0300000000000000" pitchFamily="34" charset="-122"/>
              <a:cs typeface="+mn-cs"/>
            </a:rPr>
            <a:t>物理失效点</a:t>
          </a:r>
          <a:endParaRPr lang="en-US" sz="900" kern="1200" dirty="0">
            <a:solidFill>
              <a:sysClr val="windowText" lastClr="000000">
                <a:hueOff val="0"/>
                <a:satOff val="0"/>
                <a:lumOff val="0"/>
                <a:alphaOff val="0"/>
              </a:sysClr>
            </a:solidFill>
            <a:latin typeface="+mn-lt"/>
            <a:ea typeface="Hiragino Sans GB W3" panose="020B0300000000000000" pitchFamily="34" charset="-122"/>
            <a:cs typeface="+mn-cs"/>
          </a:endParaRPr>
        </a:p>
      </dsp:txBody>
      <dsp:txXfrm>
        <a:off x="1001761" y="316139"/>
        <a:ext cx="839230" cy="476634"/>
      </dsp:txXfrm>
    </dsp:sp>
    <dsp:sp modelId="{2E3FDD0B-FE51-4A54-9146-29A7EF8B78D2}">
      <dsp:nvSpPr>
        <dsp:cNvPr id="0" name=""/>
        <dsp:cNvSpPr/>
      </dsp:nvSpPr>
      <dsp:spPr>
        <a:xfrm>
          <a:off x="1840991" y="315908"/>
          <a:ext cx="249665" cy="476638"/>
        </a:xfrm>
        <a:prstGeom prst="chevron">
          <a:avLst>
            <a:gd name="adj" fmla="val 62310"/>
          </a:avLst>
        </a:prstGeom>
        <a:solidFill>
          <a:srgbClr val="C0504D">
            <a:hueOff val="1560506"/>
            <a:satOff val="-1946"/>
            <a:lumOff val="458"/>
            <a:alphaOff val="0"/>
          </a:srgbClr>
        </a:solidFill>
        <a:ln>
          <a:noFill/>
        </a:ln>
        <a:effectLst/>
      </dsp:spPr>
      <dsp:style>
        <a:lnRef idx="0">
          <a:scrgbClr r="0" g="0" b="0"/>
        </a:lnRef>
        <a:fillRef idx="1">
          <a:scrgbClr r="0" g="0" b="0"/>
        </a:fillRef>
        <a:effectRef idx="0">
          <a:scrgbClr r="0" g="0" b="0"/>
        </a:effectRef>
        <a:fontRef idx="minor">
          <a:schemeClr val="lt1"/>
        </a:fontRef>
      </dsp:style>
    </dsp:sp>
    <dsp:sp modelId="{45E09130-1EC7-4D75-A40E-041CD7DB2F75}">
      <dsp:nvSpPr>
        <dsp:cNvPr id="0" name=""/>
        <dsp:cNvSpPr/>
      </dsp:nvSpPr>
      <dsp:spPr>
        <a:xfrm>
          <a:off x="2090657" y="316139"/>
          <a:ext cx="1038933" cy="4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ysClr val="windowText" lastClr="000000">
                  <a:hueOff val="0"/>
                  <a:satOff val="0"/>
                  <a:lumOff val="0"/>
                  <a:alphaOff val="0"/>
                </a:sysClr>
              </a:solidFill>
              <a:latin typeface="+mn-lt"/>
              <a:ea typeface="Hiragino Sans GB W3" panose="020B0300000000000000" pitchFamily="34" charset="-122"/>
              <a:cs typeface="+mn-cs"/>
            </a:rPr>
            <a:t>解释失效机理</a:t>
          </a:r>
          <a:endParaRPr lang="en-US" sz="900" kern="1200" dirty="0">
            <a:solidFill>
              <a:sysClr val="windowText" lastClr="000000">
                <a:hueOff val="0"/>
                <a:satOff val="0"/>
                <a:lumOff val="0"/>
                <a:alphaOff val="0"/>
              </a:sysClr>
            </a:solidFill>
            <a:latin typeface="+mn-lt"/>
            <a:ea typeface="Hiragino Sans GB W3" panose="020B0300000000000000" pitchFamily="34" charset="-122"/>
            <a:cs typeface="+mn-cs"/>
          </a:endParaRPr>
        </a:p>
      </dsp:txBody>
      <dsp:txXfrm>
        <a:off x="2090657" y="316139"/>
        <a:ext cx="1038933" cy="476634"/>
      </dsp:txXfrm>
    </dsp:sp>
    <dsp:sp modelId="{4B4295ED-8436-4EB6-A30E-5C2F5D31AA8E}">
      <dsp:nvSpPr>
        <dsp:cNvPr id="0" name=""/>
        <dsp:cNvSpPr/>
      </dsp:nvSpPr>
      <dsp:spPr>
        <a:xfrm>
          <a:off x="3129590" y="315908"/>
          <a:ext cx="249665" cy="476638"/>
        </a:xfrm>
        <a:prstGeom prst="chevron">
          <a:avLst>
            <a:gd name="adj" fmla="val 62310"/>
          </a:avLst>
        </a:prstGeom>
        <a:solidFill>
          <a:srgbClr val="C0504D">
            <a:hueOff val="3121013"/>
            <a:satOff val="-3893"/>
            <a:lumOff val="915"/>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58B75D8-83A5-4B1B-970B-A7ABCEB27A6A}">
      <dsp:nvSpPr>
        <dsp:cNvPr id="0" name=""/>
        <dsp:cNvSpPr/>
      </dsp:nvSpPr>
      <dsp:spPr>
        <a:xfrm>
          <a:off x="3379256" y="316139"/>
          <a:ext cx="1129664" cy="476634"/>
        </a:xfrm>
        <a:prstGeom prst="rect">
          <a:avLst/>
        </a:prstGeom>
        <a:noFill/>
        <a:ln w="19050" cap="flat" cmpd="sng" algn="ctr">
          <a:noFill/>
          <a:prstDash val="sysDot"/>
        </a:ln>
        <a:effectLst/>
      </dsp:spPr>
      <dsp:style>
        <a:lnRef idx="2">
          <a:schemeClr val="accent2"/>
        </a:lnRef>
        <a:fillRef idx="1">
          <a:schemeClr val="lt1"/>
        </a:fillRef>
        <a:effectRef idx="0">
          <a:schemeClr val="accent2"/>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ysClr val="windowText" lastClr="000000">
                  <a:hueOff val="0"/>
                  <a:satOff val="0"/>
                  <a:lumOff val="0"/>
                  <a:alphaOff val="0"/>
                </a:sysClr>
              </a:solidFill>
              <a:latin typeface="+mn-lt"/>
              <a:ea typeface="Hiragino Sans GB W3" panose="020B0300000000000000" pitchFamily="34" charset="-122"/>
              <a:cs typeface="+mn-cs"/>
            </a:rPr>
            <a:t>推测失效原因</a:t>
          </a:r>
          <a:endParaRPr lang="en-US" sz="900" kern="1200" dirty="0">
            <a:solidFill>
              <a:sysClr val="windowText" lastClr="000000">
                <a:hueOff val="0"/>
                <a:satOff val="0"/>
                <a:lumOff val="0"/>
                <a:alphaOff val="0"/>
              </a:sysClr>
            </a:solidFill>
            <a:latin typeface="+mn-lt"/>
            <a:ea typeface="Hiragino Sans GB W3" panose="020B0300000000000000" pitchFamily="34" charset="-122"/>
            <a:cs typeface="+mn-cs"/>
          </a:endParaRPr>
        </a:p>
      </dsp:txBody>
      <dsp:txXfrm>
        <a:off x="3379256" y="316139"/>
        <a:ext cx="1129664" cy="476634"/>
      </dsp:txXfrm>
    </dsp:sp>
    <dsp:sp modelId="{BD551DEB-4BCE-4871-ABEA-9BF85AC60DAF}">
      <dsp:nvSpPr>
        <dsp:cNvPr id="0" name=""/>
        <dsp:cNvSpPr/>
      </dsp:nvSpPr>
      <dsp:spPr>
        <a:xfrm>
          <a:off x="4508920" y="315908"/>
          <a:ext cx="249665" cy="476638"/>
        </a:xfrm>
        <a:prstGeom prst="chevron">
          <a:avLst>
            <a:gd name="adj" fmla="val 62310"/>
          </a:avLst>
        </a:prstGeom>
        <a:solidFill>
          <a:srgbClr val="C0504D">
            <a:hueOff val="4681519"/>
            <a:satOff val="-5839"/>
            <a:lumOff val="1373"/>
            <a:alphaOff val="0"/>
          </a:srgbClr>
        </a:solidFill>
        <a:ln>
          <a:noFill/>
        </a:ln>
        <a:effectLst/>
      </dsp:spPr>
      <dsp:style>
        <a:lnRef idx="0">
          <a:scrgbClr r="0" g="0" b="0"/>
        </a:lnRef>
        <a:fillRef idx="1">
          <a:scrgbClr r="0" g="0" b="0"/>
        </a:fillRef>
        <a:effectRef idx="0">
          <a:scrgbClr r="0" g="0" b="0"/>
        </a:effectRef>
        <a:fontRef idx="minor">
          <a:schemeClr val="lt1"/>
        </a:fontRef>
      </dsp:style>
    </dsp:sp>
    <dsp:sp modelId="{04FC42FB-A456-418E-8737-7B5596933359}">
      <dsp:nvSpPr>
        <dsp:cNvPr id="0" name=""/>
        <dsp:cNvSpPr/>
      </dsp:nvSpPr>
      <dsp:spPr>
        <a:xfrm>
          <a:off x="4785822" y="276517"/>
          <a:ext cx="578770" cy="578770"/>
        </a:xfrm>
        <a:prstGeom prst="ellipse">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ysClr val="window" lastClr="FFFFFF"/>
              </a:solidFill>
              <a:latin typeface="+mn-lt"/>
              <a:ea typeface="Hiragino Sans GB W3" panose="020B0300000000000000" pitchFamily="34" charset="-122"/>
              <a:cs typeface="+mn-cs"/>
            </a:rPr>
            <a:t>改善</a:t>
          </a:r>
          <a:br>
            <a:rPr lang="en-US" altLang="zh-CN" sz="900" kern="1200" dirty="0">
              <a:solidFill>
                <a:sysClr val="window" lastClr="FFFFFF"/>
              </a:solidFill>
              <a:latin typeface="+mn-lt"/>
              <a:ea typeface="Hiragino Sans GB W3" panose="020B0300000000000000" pitchFamily="34" charset="-122"/>
              <a:cs typeface="+mn-cs"/>
            </a:rPr>
          </a:br>
          <a:r>
            <a:rPr lang="zh-CN" altLang="en-US" sz="900" kern="1200" dirty="0">
              <a:solidFill>
                <a:sysClr val="window" lastClr="FFFFFF"/>
              </a:solidFill>
              <a:latin typeface="+mn-lt"/>
              <a:ea typeface="Hiragino Sans GB W3" panose="020B0300000000000000" pitchFamily="34" charset="-122"/>
              <a:cs typeface="+mn-cs"/>
            </a:rPr>
            <a:t>方法</a:t>
          </a:r>
          <a:endParaRPr lang="en-US" sz="900" kern="1200" dirty="0">
            <a:solidFill>
              <a:sysClr val="window" lastClr="FFFFFF"/>
            </a:solidFill>
            <a:latin typeface="+mn-lt"/>
            <a:ea typeface="Hiragino Sans GB W3" panose="020B0300000000000000" pitchFamily="34" charset="-122"/>
            <a:cs typeface="+mn-cs"/>
          </a:endParaRPr>
        </a:p>
      </dsp:txBody>
      <dsp:txXfrm>
        <a:off x="4870581" y="361276"/>
        <a:ext cx="409252" cy="4092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036B2-C315-4E55-B1D1-2E69AC2C776A}">
      <dsp:nvSpPr>
        <dsp:cNvPr id="0" name=""/>
        <dsp:cNvSpPr/>
      </dsp:nvSpPr>
      <dsp:spPr>
        <a:xfrm rot="5400000">
          <a:off x="164" y="227477"/>
          <a:ext cx="2141310" cy="2141640"/>
        </a:xfrm>
        <a:prstGeom prst="blockArc">
          <a:avLst>
            <a:gd name="adj1" fmla="val 13500000"/>
            <a:gd name="adj2" fmla="val 18900000"/>
            <a:gd name="adj3" fmla="val 4960"/>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E8753A3-0856-43A9-BBEC-CE13CB29DB74}">
      <dsp:nvSpPr>
        <dsp:cNvPr id="0" name=""/>
        <dsp:cNvSpPr/>
      </dsp:nvSpPr>
      <dsp:spPr>
        <a:xfrm rot="16200000">
          <a:off x="2204012" y="227477"/>
          <a:ext cx="2141310" cy="2141640"/>
        </a:xfrm>
        <a:prstGeom prst="blockArc">
          <a:avLst>
            <a:gd name="adj1" fmla="val 13500000"/>
            <a:gd name="adj2" fmla="val 18900000"/>
            <a:gd name="adj3" fmla="val 4960"/>
          </a:avLst>
        </a:prstGeom>
        <a:gradFill rotWithShape="0">
          <a:gsLst>
            <a:gs pos="0">
              <a:srgbClr val="4BACC6">
                <a:hueOff val="-3311292"/>
                <a:satOff val="13270"/>
                <a:lumOff val="2876"/>
                <a:alphaOff val="0"/>
                <a:shade val="51000"/>
                <a:satMod val="130000"/>
              </a:srgbClr>
            </a:gs>
            <a:gs pos="80000">
              <a:srgbClr val="4BACC6">
                <a:hueOff val="-3311292"/>
                <a:satOff val="13270"/>
                <a:lumOff val="2876"/>
                <a:alphaOff val="0"/>
                <a:shade val="93000"/>
                <a:satMod val="130000"/>
              </a:srgbClr>
            </a:gs>
            <a:gs pos="100000">
              <a:srgbClr val="4BACC6">
                <a:hueOff val="-3311292"/>
                <a:satOff val="13270"/>
                <a:lumOff val="2876"/>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0F0606-9F5C-48DA-8632-D4DA23E7A548}">
      <dsp:nvSpPr>
        <dsp:cNvPr id="0" name=""/>
        <dsp:cNvSpPr/>
      </dsp:nvSpPr>
      <dsp:spPr>
        <a:xfrm>
          <a:off x="2457215" y="2087700"/>
          <a:ext cx="1625832" cy="428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Verdana" panose="020B0604030504040204" pitchFamily="34" charset="0"/>
              <a:ea typeface="Verdana" panose="020B0604030504040204" pitchFamily="34" charset="0"/>
              <a:cs typeface="+mn-cs"/>
            </a:rPr>
            <a:t>Fault Isolation</a:t>
          </a:r>
        </a:p>
      </dsp:txBody>
      <dsp:txXfrm>
        <a:off x="2457215" y="2087700"/>
        <a:ext cx="1625832" cy="428399"/>
      </dsp:txXfrm>
    </dsp:sp>
    <dsp:sp modelId="{30112D62-CD90-4EFD-A499-BCECB0E2E6F2}">
      <dsp:nvSpPr>
        <dsp:cNvPr id="0" name=""/>
        <dsp:cNvSpPr/>
      </dsp:nvSpPr>
      <dsp:spPr>
        <a:xfrm rot="5400000">
          <a:off x="2135324" y="227477"/>
          <a:ext cx="2141310" cy="2141640"/>
        </a:xfrm>
        <a:prstGeom prst="blockArc">
          <a:avLst>
            <a:gd name="adj1" fmla="val 13500000"/>
            <a:gd name="adj2" fmla="val 18900000"/>
            <a:gd name="adj3" fmla="val 4960"/>
          </a:avLst>
        </a:prstGeom>
        <a:gradFill rotWithShape="0">
          <a:gsLst>
            <a:gs pos="0">
              <a:srgbClr val="4BACC6">
                <a:hueOff val="-6622584"/>
                <a:satOff val="26541"/>
                <a:lumOff val="5752"/>
                <a:alphaOff val="0"/>
                <a:shade val="51000"/>
                <a:satMod val="130000"/>
              </a:srgbClr>
            </a:gs>
            <a:gs pos="80000">
              <a:srgbClr val="4BACC6">
                <a:hueOff val="-6622584"/>
                <a:satOff val="26541"/>
                <a:lumOff val="5752"/>
                <a:alphaOff val="0"/>
                <a:shade val="93000"/>
                <a:satMod val="130000"/>
              </a:srgbClr>
            </a:gs>
            <a:gs pos="100000">
              <a:srgbClr val="4BACC6">
                <a:hueOff val="-6622584"/>
                <a:satOff val="26541"/>
                <a:lumOff val="5752"/>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2E03DC3-EF3B-4D77-B48C-ABF675693C0A}">
      <dsp:nvSpPr>
        <dsp:cNvPr id="0" name=""/>
        <dsp:cNvSpPr/>
      </dsp:nvSpPr>
      <dsp:spPr>
        <a:xfrm rot="16200000">
          <a:off x="4338524" y="227477"/>
          <a:ext cx="2141310" cy="2141640"/>
        </a:xfrm>
        <a:prstGeom prst="blockArc">
          <a:avLst>
            <a:gd name="adj1" fmla="val 13500000"/>
            <a:gd name="adj2" fmla="val 18900000"/>
            <a:gd name="adj3" fmla="val 4960"/>
          </a:avLst>
        </a:prstGeom>
        <a:gradFill rotWithShape="0">
          <a:gsLst>
            <a:gs pos="0">
              <a:srgbClr val="4BACC6">
                <a:hueOff val="-9933876"/>
                <a:satOff val="39811"/>
                <a:lumOff val="8628"/>
                <a:alphaOff val="0"/>
                <a:shade val="51000"/>
                <a:satMod val="130000"/>
              </a:srgbClr>
            </a:gs>
            <a:gs pos="80000">
              <a:srgbClr val="4BACC6">
                <a:hueOff val="-9933876"/>
                <a:satOff val="39811"/>
                <a:lumOff val="8628"/>
                <a:alphaOff val="0"/>
                <a:shade val="93000"/>
                <a:satMod val="130000"/>
              </a:srgbClr>
            </a:gs>
            <a:gs pos="100000">
              <a:srgbClr val="4BACC6">
                <a:hueOff val="-9933876"/>
                <a:satOff val="39811"/>
                <a:lumOff val="8628"/>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CCB8A12-057E-48BB-9354-177D5F60B6B2}">
      <dsp:nvSpPr>
        <dsp:cNvPr id="0" name=""/>
        <dsp:cNvSpPr/>
      </dsp:nvSpPr>
      <dsp:spPr>
        <a:xfrm>
          <a:off x="4435560" y="2087700"/>
          <a:ext cx="1625832" cy="428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Verdana" panose="020B0604030504040204" pitchFamily="34" charset="0"/>
              <a:ea typeface="Verdana" panose="020B0604030504040204" pitchFamily="34" charset="0"/>
              <a:cs typeface="+mn-cs"/>
            </a:rPr>
            <a:t>Defect</a:t>
          </a:r>
        </a:p>
      </dsp:txBody>
      <dsp:txXfrm>
        <a:off x="4435560" y="2087700"/>
        <a:ext cx="1625832" cy="428399"/>
      </dsp:txXfrm>
    </dsp:sp>
    <dsp:sp modelId="{32CA3982-7A1E-49CD-A75C-0ABF7472D6CB}">
      <dsp:nvSpPr>
        <dsp:cNvPr id="0" name=""/>
        <dsp:cNvSpPr/>
      </dsp:nvSpPr>
      <dsp:spPr>
        <a:xfrm>
          <a:off x="2404974" y="842074"/>
          <a:ext cx="981097" cy="981097"/>
        </a:xfrm>
        <a:prstGeom prst="ellipse">
          <a:avLst/>
        </a:prstGeom>
        <a:gradFill rotWithShape="0">
          <a:gsLst>
            <a:gs pos="0">
              <a:srgbClr val="4BACC6">
                <a:alpha val="50000"/>
                <a:hueOff val="0"/>
                <a:satOff val="0"/>
                <a:lumOff val="0"/>
                <a:alphaOff val="0"/>
                <a:shade val="51000"/>
                <a:satMod val="130000"/>
              </a:srgbClr>
            </a:gs>
            <a:gs pos="80000">
              <a:srgbClr val="4BACC6">
                <a:alpha val="50000"/>
                <a:hueOff val="0"/>
                <a:satOff val="0"/>
                <a:lumOff val="0"/>
                <a:alphaOff val="0"/>
                <a:shade val="93000"/>
                <a:satMod val="130000"/>
              </a:srgbClr>
            </a:gs>
            <a:gs pos="100000">
              <a:srgbClr val="4BACC6">
                <a:alpha val="50000"/>
                <a:hueOff val="0"/>
                <a:satOff val="0"/>
                <a:lumOff val="0"/>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r>
            <a:rPr lang="en-US" sz="600" kern="1200" dirty="0">
              <a:solidFill>
                <a:sysClr val="windowText" lastClr="000000">
                  <a:hueOff val="0"/>
                  <a:satOff val="0"/>
                  <a:lumOff val="0"/>
                  <a:alphaOff val="0"/>
                </a:sysClr>
              </a:solidFill>
              <a:latin typeface="Verdana" panose="020B0604030504040204" pitchFamily="34" charset="0"/>
              <a:ea typeface="Verdana" panose="020B0604030504040204" pitchFamily="34" charset="0"/>
              <a:cs typeface="+mn-cs"/>
            </a:rPr>
            <a:t>Diagnose</a:t>
          </a:r>
        </a:p>
      </dsp:txBody>
      <dsp:txXfrm>
        <a:off x="2624816" y="1067560"/>
        <a:ext cx="399994" cy="530126"/>
      </dsp:txXfrm>
    </dsp:sp>
    <dsp:sp modelId="{CFE99D1C-A022-427C-B850-981824838EF2}">
      <dsp:nvSpPr>
        <dsp:cNvPr id="0" name=""/>
        <dsp:cNvSpPr/>
      </dsp:nvSpPr>
      <dsp:spPr>
        <a:xfrm>
          <a:off x="3112071" y="842074"/>
          <a:ext cx="981097" cy="981097"/>
        </a:xfrm>
        <a:prstGeom prst="ellipse">
          <a:avLst/>
        </a:prstGeom>
        <a:gradFill rotWithShape="0">
          <a:gsLst>
            <a:gs pos="0">
              <a:srgbClr val="4BACC6">
                <a:alpha val="50000"/>
                <a:hueOff val="-1419125"/>
                <a:satOff val="5687"/>
                <a:lumOff val="1233"/>
                <a:alphaOff val="0"/>
                <a:shade val="51000"/>
                <a:satMod val="130000"/>
              </a:srgbClr>
            </a:gs>
            <a:gs pos="80000">
              <a:srgbClr val="4BACC6">
                <a:alpha val="50000"/>
                <a:hueOff val="-1419125"/>
                <a:satOff val="5687"/>
                <a:lumOff val="1233"/>
                <a:alphaOff val="0"/>
                <a:shade val="93000"/>
                <a:satMod val="130000"/>
              </a:srgbClr>
            </a:gs>
            <a:gs pos="100000">
              <a:srgbClr val="4BACC6">
                <a:alpha val="50000"/>
                <a:hueOff val="-1419125"/>
                <a:satOff val="5687"/>
                <a:lumOff val="1233"/>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r>
            <a:rPr lang="en-US" sz="600" kern="1200" dirty="0">
              <a:solidFill>
                <a:sysClr val="windowText" lastClr="000000">
                  <a:hueOff val="0"/>
                  <a:satOff val="0"/>
                  <a:lumOff val="0"/>
                  <a:alphaOff val="0"/>
                </a:sysClr>
              </a:solidFill>
              <a:latin typeface="Verdana" panose="020B0604030504040204" pitchFamily="34" charset="0"/>
              <a:ea typeface="Verdana" panose="020B0604030504040204" pitchFamily="34" charset="0"/>
              <a:cs typeface="+mn-cs"/>
            </a:rPr>
            <a:t>Hotspot</a:t>
          </a:r>
        </a:p>
      </dsp:txBody>
      <dsp:txXfrm>
        <a:off x="3473333" y="1067560"/>
        <a:ext cx="399994" cy="530126"/>
      </dsp:txXfrm>
    </dsp:sp>
    <dsp:sp modelId="{03D2BDE5-CA84-4BCD-B93B-2EDE6ACBE466}">
      <dsp:nvSpPr>
        <dsp:cNvPr id="0" name=""/>
        <dsp:cNvSpPr/>
      </dsp:nvSpPr>
      <dsp:spPr>
        <a:xfrm>
          <a:off x="617655" y="552706"/>
          <a:ext cx="678493" cy="678509"/>
        </a:xfrm>
        <a:prstGeom prst="ellipse">
          <a:avLst/>
        </a:prstGeom>
        <a:gradFill rotWithShape="0">
          <a:gsLst>
            <a:gs pos="0">
              <a:srgbClr val="4BACC6">
                <a:alpha val="50000"/>
                <a:hueOff val="-2838251"/>
                <a:satOff val="11375"/>
                <a:lumOff val="2465"/>
                <a:alphaOff val="0"/>
                <a:shade val="51000"/>
                <a:satMod val="130000"/>
              </a:srgbClr>
            </a:gs>
            <a:gs pos="80000">
              <a:srgbClr val="4BACC6">
                <a:alpha val="50000"/>
                <a:hueOff val="-2838251"/>
                <a:satOff val="11375"/>
                <a:lumOff val="2465"/>
                <a:alphaOff val="0"/>
                <a:shade val="93000"/>
                <a:satMod val="130000"/>
              </a:srgbClr>
            </a:gs>
            <a:gs pos="100000">
              <a:srgbClr val="4BACC6">
                <a:alpha val="50000"/>
                <a:hueOff val="-2838251"/>
                <a:satOff val="11375"/>
                <a:lumOff val="2465"/>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solidFill>
                <a:sysClr val="windowText" lastClr="000000"/>
              </a:solidFill>
              <a:latin typeface="Verdana" panose="020B0604030504040204" pitchFamily="34" charset="0"/>
              <a:ea typeface="Verdana" panose="020B0604030504040204" pitchFamily="34" charset="0"/>
              <a:cs typeface="+mn-cs"/>
            </a:rPr>
            <a:t>Open</a:t>
          </a:r>
          <a:br>
            <a:rPr lang="en-US" sz="700" kern="1200" dirty="0">
              <a:solidFill>
                <a:sysClr val="windowText" lastClr="000000"/>
              </a:solidFill>
              <a:latin typeface="Verdana" panose="020B0604030504040204" pitchFamily="34" charset="0"/>
              <a:ea typeface="Verdana" panose="020B0604030504040204" pitchFamily="34" charset="0"/>
              <a:cs typeface="+mn-cs"/>
            </a:rPr>
          </a:br>
          <a:r>
            <a:rPr lang="en-US" sz="700" kern="1200" dirty="0">
              <a:solidFill>
                <a:sysClr val="windowText" lastClr="000000"/>
              </a:solidFill>
              <a:latin typeface="Verdana" panose="020B0604030504040204" pitchFamily="34" charset="0"/>
              <a:ea typeface="Verdana" panose="020B0604030504040204" pitchFamily="34" charset="0"/>
              <a:cs typeface="+mn-cs"/>
            </a:rPr>
            <a:t>Short</a:t>
          </a:r>
          <a:br>
            <a:rPr lang="en-US" sz="700" kern="1200" dirty="0">
              <a:solidFill>
                <a:sysClr val="windowText" lastClr="000000"/>
              </a:solidFill>
              <a:latin typeface="Verdana" panose="020B0604030504040204" pitchFamily="34" charset="0"/>
              <a:ea typeface="Verdana" panose="020B0604030504040204" pitchFamily="34" charset="0"/>
              <a:cs typeface="+mn-cs"/>
            </a:rPr>
          </a:br>
          <a:r>
            <a:rPr lang="en-US" sz="700" kern="1200" dirty="0">
              <a:solidFill>
                <a:sysClr val="windowText" lastClr="000000"/>
              </a:solidFill>
              <a:latin typeface="Verdana" panose="020B0604030504040204" pitchFamily="34" charset="0"/>
              <a:ea typeface="Verdana" panose="020B0604030504040204" pitchFamily="34" charset="0"/>
              <a:cs typeface="+mn-cs"/>
            </a:rPr>
            <a:t>Leakage</a:t>
          </a:r>
        </a:p>
      </dsp:txBody>
      <dsp:txXfrm>
        <a:off x="717018" y="652071"/>
        <a:ext cx="479767" cy="479779"/>
      </dsp:txXfrm>
    </dsp:sp>
    <dsp:sp modelId="{28A798AC-5F85-455C-A557-5FB64178A5AB}">
      <dsp:nvSpPr>
        <dsp:cNvPr id="0" name=""/>
        <dsp:cNvSpPr/>
      </dsp:nvSpPr>
      <dsp:spPr>
        <a:xfrm>
          <a:off x="367415" y="1119969"/>
          <a:ext cx="333280" cy="333147"/>
        </a:xfrm>
        <a:prstGeom prst="ellipse">
          <a:avLst/>
        </a:prstGeom>
        <a:gradFill rotWithShape="0">
          <a:gsLst>
            <a:gs pos="0">
              <a:srgbClr val="4BACC6">
                <a:alpha val="50000"/>
                <a:hueOff val="-4257376"/>
                <a:satOff val="17062"/>
                <a:lumOff val="3698"/>
                <a:alphaOff val="0"/>
                <a:shade val="51000"/>
                <a:satMod val="130000"/>
              </a:srgbClr>
            </a:gs>
            <a:gs pos="80000">
              <a:srgbClr val="4BACC6">
                <a:alpha val="50000"/>
                <a:hueOff val="-4257376"/>
                <a:satOff val="17062"/>
                <a:lumOff val="3698"/>
                <a:alphaOff val="0"/>
                <a:shade val="93000"/>
                <a:satMod val="130000"/>
              </a:srgbClr>
            </a:gs>
            <a:gs pos="100000">
              <a:srgbClr val="4BACC6">
                <a:alpha val="50000"/>
                <a:hueOff val="-4257376"/>
                <a:satOff val="17062"/>
                <a:lumOff val="3698"/>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54300B47-5863-4BBE-A3C6-21537D442B1C}">
      <dsp:nvSpPr>
        <dsp:cNvPr id="0" name=""/>
        <dsp:cNvSpPr/>
      </dsp:nvSpPr>
      <dsp:spPr>
        <a:xfrm>
          <a:off x="1351827" y="686171"/>
          <a:ext cx="193923" cy="193796"/>
        </a:xfrm>
        <a:prstGeom prst="ellipse">
          <a:avLst/>
        </a:prstGeom>
        <a:gradFill rotWithShape="0">
          <a:gsLst>
            <a:gs pos="0">
              <a:srgbClr val="4BACC6">
                <a:alpha val="50000"/>
                <a:hueOff val="-5676501"/>
                <a:satOff val="22749"/>
                <a:lumOff val="4930"/>
                <a:alphaOff val="0"/>
                <a:shade val="51000"/>
                <a:satMod val="130000"/>
              </a:srgbClr>
            </a:gs>
            <a:gs pos="80000">
              <a:srgbClr val="4BACC6">
                <a:alpha val="50000"/>
                <a:hueOff val="-5676501"/>
                <a:satOff val="22749"/>
                <a:lumOff val="4930"/>
                <a:alphaOff val="0"/>
                <a:shade val="93000"/>
                <a:satMod val="130000"/>
              </a:srgbClr>
            </a:gs>
            <a:gs pos="100000">
              <a:srgbClr val="4BACC6">
                <a:alpha val="50000"/>
                <a:hueOff val="-5676501"/>
                <a:satOff val="22749"/>
                <a:lumOff val="4930"/>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706371A4-DACC-452C-988D-697C8B217DF8}">
      <dsp:nvSpPr>
        <dsp:cNvPr id="0" name=""/>
        <dsp:cNvSpPr/>
      </dsp:nvSpPr>
      <dsp:spPr>
        <a:xfrm>
          <a:off x="1279762" y="957957"/>
          <a:ext cx="678493" cy="678509"/>
        </a:xfrm>
        <a:prstGeom prst="ellipse">
          <a:avLst/>
        </a:prstGeom>
        <a:gradFill rotWithShape="0">
          <a:gsLst>
            <a:gs pos="0">
              <a:srgbClr val="4BACC6">
                <a:alpha val="50000"/>
                <a:hueOff val="-7095626"/>
                <a:satOff val="28436"/>
                <a:lumOff val="6163"/>
                <a:alphaOff val="0"/>
                <a:shade val="51000"/>
                <a:satMod val="130000"/>
              </a:srgbClr>
            </a:gs>
            <a:gs pos="80000">
              <a:srgbClr val="4BACC6">
                <a:alpha val="50000"/>
                <a:hueOff val="-7095626"/>
                <a:satOff val="28436"/>
                <a:lumOff val="6163"/>
                <a:alphaOff val="0"/>
                <a:shade val="93000"/>
                <a:satMod val="130000"/>
              </a:srgbClr>
            </a:gs>
            <a:gs pos="100000">
              <a:srgbClr val="4BACC6">
                <a:alpha val="50000"/>
                <a:hueOff val="-7095626"/>
                <a:satOff val="28436"/>
                <a:lumOff val="6163"/>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solidFill>
                <a:sysClr val="windowText" lastClr="000000"/>
              </a:solidFill>
              <a:latin typeface="Verdana" panose="020B0604030504040204" pitchFamily="34" charset="0"/>
              <a:ea typeface="Verdana" panose="020B0604030504040204" pitchFamily="34" charset="0"/>
              <a:cs typeface="+mn-cs"/>
            </a:rPr>
            <a:t>POR</a:t>
          </a:r>
          <a:br>
            <a:rPr lang="en-US" sz="700" kern="1200" dirty="0">
              <a:solidFill>
                <a:sysClr val="windowText" lastClr="000000"/>
              </a:solidFill>
              <a:latin typeface="Verdana" panose="020B0604030504040204" pitchFamily="34" charset="0"/>
              <a:ea typeface="Verdana" panose="020B0604030504040204" pitchFamily="34" charset="0"/>
              <a:cs typeface="+mn-cs"/>
            </a:rPr>
          </a:br>
          <a:r>
            <a:rPr lang="en-US" sz="700" kern="1200" dirty="0">
              <a:solidFill>
                <a:sysClr val="windowText" lastClr="000000"/>
              </a:solidFill>
              <a:latin typeface="Verdana" panose="020B0604030504040204" pitchFamily="34" charset="0"/>
              <a:ea typeface="Verdana" panose="020B0604030504040204" pitchFamily="34" charset="0"/>
              <a:cs typeface="+mn-cs"/>
            </a:rPr>
            <a:t>Read ID</a:t>
          </a:r>
        </a:p>
      </dsp:txBody>
      <dsp:txXfrm>
        <a:off x="1379125" y="1057322"/>
        <a:ext cx="479767" cy="479779"/>
      </dsp:txXfrm>
    </dsp:sp>
    <dsp:sp modelId="{4A6D8C9E-01BC-47D5-9BCC-44B1D70BB568}">
      <dsp:nvSpPr>
        <dsp:cNvPr id="0" name=""/>
        <dsp:cNvSpPr/>
      </dsp:nvSpPr>
      <dsp:spPr>
        <a:xfrm>
          <a:off x="1350714" y="1677963"/>
          <a:ext cx="193923" cy="193796"/>
        </a:xfrm>
        <a:prstGeom prst="ellipse">
          <a:avLst/>
        </a:prstGeom>
        <a:gradFill rotWithShape="0">
          <a:gsLst>
            <a:gs pos="0">
              <a:srgbClr val="4BACC6">
                <a:alpha val="50000"/>
                <a:hueOff val="-8514751"/>
                <a:satOff val="34124"/>
                <a:lumOff val="7395"/>
                <a:alphaOff val="0"/>
                <a:shade val="51000"/>
                <a:satMod val="130000"/>
              </a:srgbClr>
            </a:gs>
            <a:gs pos="80000">
              <a:srgbClr val="4BACC6">
                <a:alpha val="50000"/>
                <a:hueOff val="-8514751"/>
                <a:satOff val="34124"/>
                <a:lumOff val="7395"/>
                <a:alphaOff val="0"/>
                <a:shade val="93000"/>
                <a:satMod val="130000"/>
              </a:srgbClr>
            </a:gs>
            <a:gs pos="100000">
              <a:srgbClr val="4BACC6">
                <a:alpha val="50000"/>
                <a:hueOff val="-8514751"/>
                <a:satOff val="34124"/>
                <a:lumOff val="7395"/>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2011D59A-E3E4-4686-8EE4-A6485F9326A0}">
      <dsp:nvSpPr>
        <dsp:cNvPr id="0" name=""/>
        <dsp:cNvSpPr/>
      </dsp:nvSpPr>
      <dsp:spPr>
        <a:xfrm>
          <a:off x="629745" y="1345698"/>
          <a:ext cx="678493" cy="678509"/>
        </a:xfrm>
        <a:prstGeom prst="ellipse">
          <a:avLst/>
        </a:prstGeom>
        <a:gradFill rotWithShape="0">
          <a:gsLst>
            <a:gs pos="0">
              <a:srgbClr val="4BACC6">
                <a:alpha val="50000"/>
                <a:hueOff val="-9933876"/>
                <a:satOff val="39811"/>
                <a:lumOff val="8628"/>
                <a:alphaOff val="0"/>
                <a:shade val="51000"/>
                <a:satMod val="130000"/>
              </a:srgbClr>
            </a:gs>
            <a:gs pos="80000">
              <a:srgbClr val="4BACC6">
                <a:alpha val="50000"/>
                <a:hueOff val="-9933876"/>
                <a:satOff val="39811"/>
                <a:lumOff val="8628"/>
                <a:alphaOff val="0"/>
                <a:shade val="93000"/>
                <a:satMod val="130000"/>
              </a:srgbClr>
            </a:gs>
            <a:gs pos="100000">
              <a:srgbClr val="4BACC6">
                <a:alpha val="50000"/>
                <a:hueOff val="-9933876"/>
                <a:satOff val="39811"/>
                <a:lumOff val="8628"/>
                <a:alphaOff val="0"/>
                <a:shade val="94000"/>
                <a:satMod val="135000"/>
              </a:srgb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solidFill>
                <a:sysClr val="windowText" lastClr="000000"/>
              </a:solidFill>
              <a:latin typeface="Verdana" panose="020B0604030504040204" pitchFamily="34" charset="0"/>
              <a:ea typeface="Verdana" panose="020B0604030504040204" pitchFamily="34" charset="0"/>
              <a:cs typeface="+mn-cs"/>
            </a:rPr>
            <a:t>Erase</a:t>
          </a:r>
          <a:br>
            <a:rPr lang="en-US" sz="700" kern="1200" dirty="0">
              <a:solidFill>
                <a:sysClr val="windowText" lastClr="000000"/>
              </a:solidFill>
              <a:latin typeface="Verdana" panose="020B0604030504040204" pitchFamily="34" charset="0"/>
              <a:ea typeface="Verdana" panose="020B0604030504040204" pitchFamily="34" charset="0"/>
              <a:cs typeface="+mn-cs"/>
            </a:rPr>
          </a:br>
          <a:r>
            <a:rPr lang="en-US" sz="700" kern="1200" dirty="0">
              <a:solidFill>
                <a:sysClr val="windowText" lastClr="000000"/>
              </a:solidFill>
              <a:latin typeface="Verdana" panose="020B0604030504040204" pitchFamily="34" charset="0"/>
              <a:ea typeface="Verdana" panose="020B0604030504040204" pitchFamily="34" charset="0"/>
              <a:cs typeface="+mn-cs"/>
            </a:rPr>
            <a:t>Program</a:t>
          </a:r>
        </a:p>
      </dsp:txBody>
      <dsp:txXfrm>
        <a:off x="729108" y="1445063"/>
        <a:ext cx="479767" cy="479779"/>
      </dsp:txXfrm>
    </dsp:sp>
    <dsp:sp modelId="{9C2CFED3-8009-4171-A474-A1B88D5021AB}">
      <dsp:nvSpPr>
        <dsp:cNvPr id="0" name=""/>
        <dsp:cNvSpPr/>
      </dsp:nvSpPr>
      <dsp:spPr>
        <a:xfrm>
          <a:off x="4620239" y="670229"/>
          <a:ext cx="1250640" cy="1250413"/>
        </a:xfrm>
        <a:prstGeom prst="ellipse">
          <a:avLst/>
        </a:prstGeo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ysClr val="window" lastClr="FFFFFF"/>
              </a:solidFill>
              <a:latin typeface="Verdana" panose="020B0604030504040204" pitchFamily="34" charset="0"/>
              <a:ea typeface="Verdana" panose="020B0604030504040204" pitchFamily="34" charset="0"/>
              <a:cs typeface="+mn-cs"/>
            </a:rPr>
            <a:t>Crack</a:t>
          </a:r>
        </a:p>
        <a:p>
          <a:pPr marL="0" lvl="0" indent="0" algn="ctr" defTabSz="400050">
            <a:lnSpc>
              <a:spcPct val="90000"/>
            </a:lnSpc>
            <a:spcBef>
              <a:spcPct val="0"/>
            </a:spcBef>
            <a:spcAft>
              <a:spcPct val="35000"/>
            </a:spcAft>
            <a:buNone/>
          </a:pPr>
          <a:r>
            <a:rPr lang="en-US" sz="900" kern="1200" dirty="0">
              <a:solidFill>
                <a:sysClr val="window" lastClr="FFFFFF"/>
              </a:solidFill>
              <a:latin typeface="Verdana" panose="020B0604030504040204" pitchFamily="34" charset="0"/>
              <a:ea typeface="Verdana" panose="020B0604030504040204" pitchFamily="34" charset="0"/>
              <a:cs typeface="+mn-cs"/>
            </a:rPr>
            <a:t>Metal Bridge</a:t>
          </a:r>
        </a:p>
        <a:p>
          <a:pPr marL="0" lvl="0" indent="0" algn="ctr" defTabSz="400050">
            <a:lnSpc>
              <a:spcPct val="90000"/>
            </a:lnSpc>
            <a:spcBef>
              <a:spcPct val="0"/>
            </a:spcBef>
            <a:spcAft>
              <a:spcPct val="35000"/>
            </a:spcAft>
            <a:buNone/>
          </a:pPr>
          <a:r>
            <a:rPr lang="en-US" sz="900" kern="1200" dirty="0">
              <a:solidFill>
                <a:sysClr val="window" lastClr="FFFFFF"/>
              </a:solidFill>
              <a:latin typeface="Verdana" panose="020B0604030504040204" pitchFamily="34" charset="0"/>
              <a:ea typeface="Verdana" panose="020B0604030504040204" pitchFamily="34" charset="0"/>
              <a:cs typeface="+mn-cs"/>
            </a:rPr>
            <a:t>Delamination</a:t>
          </a:r>
        </a:p>
        <a:p>
          <a:pPr marL="0" lvl="0" indent="0" algn="ctr" defTabSz="400050">
            <a:lnSpc>
              <a:spcPct val="90000"/>
            </a:lnSpc>
            <a:spcBef>
              <a:spcPct val="0"/>
            </a:spcBef>
            <a:spcAft>
              <a:spcPct val="35000"/>
            </a:spcAft>
            <a:buNone/>
          </a:pPr>
          <a:r>
            <a:rPr lang="en-US" sz="900" kern="1200" dirty="0">
              <a:solidFill>
                <a:sysClr val="window" lastClr="FFFFFF"/>
              </a:solidFill>
              <a:latin typeface="Verdana" panose="020B0604030504040204" pitchFamily="34" charset="0"/>
              <a:ea typeface="Verdana" panose="020B0604030504040204" pitchFamily="34" charset="0"/>
              <a:cs typeface="+mn-cs"/>
            </a:rPr>
            <a:t>ESD Damage</a:t>
          </a:r>
        </a:p>
      </dsp:txBody>
      <dsp:txXfrm>
        <a:off x="4803391" y="853348"/>
        <a:ext cx="884336" cy="884175"/>
      </dsp:txXfrm>
    </dsp:sp>
    <dsp:sp modelId="{4E684F63-31E1-4012-A080-5730A05D271F}">
      <dsp:nvSpPr>
        <dsp:cNvPr id="0" name=""/>
        <dsp:cNvSpPr/>
      </dsp:nvSpPr>
      <dsp:spPr>
        <a:xfrm>
          <a:off x="402407" y="2087700"/>
          <a:ext cx="1625832" cy="428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hueOff val="0"/>
                  <a:satOff val="0"/>
                  <a:lumOff val="0"/>
                  <a:alphaOff val="0"/>
                </a:sysClr>
              </a:solidFill>
              <a:latin typeface="Verdana" panose="020B0604030504040204" pitchFamily="34" charset="0"/>
              <a:ea typeface="Verdana" panose="020B0604030504040204" pitchFamily="34" charset="0"/>
              <a:cs typeface="+mn-cs"/>
            </a:rPr>
            <a:t>Electrical Failure</a:t>
          </a:r>
        </a:p>
      </dsp:txBody>
      <dsp:txXfrm>
        <a:off x="402407" y="2087700"/>
        <a:ext cx="1625832" cy="4283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4C9AC-F032-47D9-966A-8AD283336477}">
      <dsp:nvSpPr>
        <dsp:cNvPr id="0" name=""/>
        <dsp:cNvSpPr/>
      </dsp:nvSpPr>
      <dsp:spPr>
        <a:xfrm>
          <a:off x="115506" y="996406"/>
          <a:ext cx="1681261" cy="554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Dataset</a:t>
          </a:r>
          <a:endParaRPr lang="zh-CN" altLang="en-US" sz="1200" b="1" kern="1200" dirty="0"/>
        </a:p>
      </dsp:txBody>
      <dsp:txXfrm>
        <a:off x="115506" y="996406"/>
        <a:ext cx="1681261" cy="554052"/>
      </dsp:txXfrm>
    </dsp:sp>
    <dsp:sp modelId="{5BC43D79-BC7D-4E9A-AF56-8152FCFE0EBC}">
      <dsp:nvSpPr>
        <dsp:cNvPr id="0" name=""/>
        <dsp:cNvSpPr/>
      </dsp:nvSpPr>
      <dsp:spPr>
        <a:xfrm>
          <a:off x="115506" y="2164710"/>
          <a:ext cx="1681261" cy="1038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114300" lvl="1" indent="-114300" algn="l" defTabSz="533400">
            <a:lnSpc>
              <a:spcPct val="90000"/>
            </a:lnSpc>
            <a:spcBef>
              <a:spcPct val="0"/>
            </a:spcBef>
            <a:spcAft>
              <a:spcPct val="15000"/>
            </a:spcAft>
            <a:buChar char="•"/>
          </a:pPr>
          <a:r>
            <a:rPr lang="zh-CN" altLang="en-US" sz="1200" b="0" i="0" kern="1200" dirty="0"/>
            <a:t>  亚阈值摆动</a:t>
          </a:r>
          <a:endParaRPr lang="zh-CN" altLang="en-US" sz="1200" b="0" kern="1200" dirty="0"/>
        </a:p>
        <a:p>
          <a:pPr marL="114300" lvl="1" indent="-114300" algn="l" defTabSz="533400">
            <a:lnSpc>
              <a:spcPct val="90000"/>
            </a:lnSpc>
            <a:spcBef>
              <a:spcPct val="0"/>
            </a:spcBef>
            <a:spcAft>
              <a:spcPct val="15000"/>
            </a:spcAft>
            <a:buChar char="•"/>
          </a:pPr>
          <a:r>
            <a:rPr lang="zh-CN" altLang="en-US" sz="1200" b="0" i="0" kern="1200" dirty="0"/>
            <a:t>  阈值电压</a:t>
          </a:r>
          <a:endParaRPr lang="zh-CN" altLang="en-US" sz="1200" b="0" kern="1200" dirty="0"/>
        </a:p>
        <a:p>
          <a:pPr marL="114300" lvl="1" indent="-114300" algn="l" defTabSz="533400">
            <a:lnSpc>
              <a:spcPct val="90000"/>
            </a:lnSpc>
            <a:spcBef>
              <a:spcPct val="0"/>
            </a:spcBef>
            <a:spcAft>
              <a:spcPct val="15000"/>
            </a:spcAft>
            <a:buChar char="•"/>
          </a:pPr>
          <a:r>
            <a:rPr lang="zh-CN" altLang="en-US" sz="1200" kern="1200" dirty="0"/>
            <a:t>  饱和电流</a:t>
          </a:r>
        </a:p>
        <a:p>
          <a:pPr marL="114300" lvl="1" indent="-114300" algn="l" defTabSz="533400">
            <a:lnSpc>
              <a:spcPct val="90000"/>
            </a:lnSpc>
            <a:spcBef>
              <a:spcPct val="0"/>
            </a:spcBef>
            <a:spcAft>
              <a:spcPct val="15000"/>
            </a:spcAft>
            <a:buChar char="•"/>
          </a:pPr>
          <a:r>
            <a:rPr lang="en-US" altLang="zh-CN" sz="1200" kern="1200" dirty="0"/>
            <a:t>  …</a:t>
          </a:r>
          <a:endParaRPr lang="zh-CN" altLang="en-US" sz="1200" kern="1200" dirty="0"/>
        </a:p>
      </dsp:txBody>
      <dsp:txXfrm>
        <a:off x="115506" y="2164710"/>
        <a:ext cx="1681261" cy="1038023"/>
      </dsp:txXfrm>
    </dsp:sp>
    <dsp:sp modelId="{C3A49C88-DFEF-48F5-968B-008B6C2AA139}">
      <dsp:nvSpPr>
        <dsp:cNvPr id="0" name=""/>
        <dsp:cNvSpPr/>
      </dsp:nvSpPr>
      <dsp:spPr>
        <a:xfrm>
          <a:off x="113596" y="827897"/>
          <a:ext cx="133736" cy="13373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C285E7-485E-48EA-8420-994236983B0F}">
      <dsp:nvSpPr>
        <dsp:cNvPr id="0" name=""/>
        <dsp:cNvSpPr/>
      </dsp:nvSpPr>
      <dsp:spPr>
        <a:xfrm>
          <a:off x="207211" y="640666"/>
          <a:ext cx="133736" cy="13373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6B3C6E-53CF-46F3-832C-4C5AA8A35E10}">
      <dsp:nvSpPr>
        <dsp:cNvPr id="0" name=""/>
        <dsp:cNvSpPr/>
      </dsp:nvSpPr>
      <dsp:spPr>
        <a:xfrm>
          <a:off x="431889" y="678112"/>
          <a:ext cx="210157" cy="210157"/>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2CF189-F01C-4B04-9A1C-47277970A313}">
      <dsp:nvSpPr>
        <dsp:cNvPr id="0" name=""/>
        <dsp:cNvSpPr/>
      </dsp:nvSpPr>
      <dsp:spPr>
        <a:xfrm>
          <a:off x="619120" y="472158"/>
          <a:ext cx="133736" cy="13373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8C32CE-65AB-42D7-88CD-500CEC0CC06F}">
      <dsp:nvSpPr>
        <dsp:cNvPr id="0" name=""/>
        <dsp:cNvSpPr/>
      </dsp:nvSpPr>
      <dsp:spPr>
        <a:xfrm>
          <a:off x="862521" y="397265"/>
          <a:ext cx="133736" cy="133736"/>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4895C5-0C60-4053-A94B-A6D2309F6816}">
      <dsp:nvSpPr>
        <dsp:cNvPr id="0" name=""/>
        <dsp:cNvSpPr/>
      </dsp:nvSpPr>
      <dsp:spPr>
        <a:xfrm>
          <a:off x="1162091" y="528327"/>
          <a:ext cx="133736" cy="13373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5FD8EF-5B58-4A2E-B48C-A5F33CAFB25E}">
      <dsp:nvSpPr>
        <dsp:cNvPr id="0" name=""/>
        <dsp:cNvSpPr/>
      </dsp:nvSpPr>
      <dsp:spPr>
        <a:xfrm>
          <a:off x="1349323" y="621943"/>
          <a:ext cx="210157" cy="21015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FF63FC-C2DA-4AE8-9DBC-4C3F92D9F401}">
      <dsp:nvSpPr>
        <dsp:cNvPr id="0" name=""/>
        <dsp:cNvSpPr/>
      </dsp:nvSpPr>
      <dsp:spPr>
        <a:xfrm>
          <a:off x="1611446" y="827897"/>
          <a:ext cx="133736" cy="133736"/>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4A2E6C-8897-4771-8C22-5CBF21CF6929}">
      <dsp:nvSpPr>
        <dsp:cNvPr id="0" name=""/>
        <dsp:cNvSpPr/>
      </dsp:nvSpPr>
      <dsp:spPr>
        <a:xfrm>
          <a:off x="1723785" y="1033852"/>
          <a:ext cx="133736" cy="13373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49F71A-3393-475B-9CEC-DF1360149B9C}">
      <dsp:nvSpPr>
        <dsp:cNvPr id="0" name=""/>
        <dsp:cNvSpPr/>
      </dsp:nvSpPr>
      <dsp:spPr>
        <a:xfrm>
          <a:off x="750182" y="640666"/>
          <a:ext cx="343894" cy="343894"/>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9FA31B-D80E-4DD1-B9D7-9CAEC4776E0F}">
      <dsp:nvSpPr>
        <dsp:cNvPr id="0" name=""/>
        <dsp:cNvSpPr/>
      </dsp:nvSpPr>
      <dsp:spPr>
        <a:xfrm>
          <a:off x="19980" y="1352145"/>
          <a:ext cx="133736" cy="13373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3B9214-3070-454F-9A5E-2112C1324911}">
      <dsp:nvSpPr>
        <dsp:cNvPr id="0" name=""/>
        <dsp:cNvSpPr/>
      </dsp:nvSpPr>
      <dsp:spPr>
        <a:xfrm>
          <a:off x="132319" y="1520653"/>
          <a:ext cx="210157" cy="21015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1A1B96-CAD6-4D25-96AC-37BCDEB3C71A}">
      <dsp:nvSpPr>
        <dsp:cNvPr id="0" name=""/>
        <dsp:cNvSpPr/>
      </dsp:nvSpPr>
      <dsp:spPr>
        <a:xfrm>
          <a:off x="413166" y="1670438"/>
          <a:ext cx="305683" cy="30568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2E10B9-E07A-4B1E-ADE7-6325F3431321}">
      <dsp:nvSpPr>
        <dsp:cNvPr id="0" name=""/>
        <dsp:cNvSpPr/>
      </dsp:nvSpPr>
      <dsp:spPr>
        <a:xfrm>
          <a:off x="806352" y="1913839"/>
          <a:ext cx="133736" cy="13373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F4DFA3-1AB3-46C7-888D-3001391AD891}">
      <dsp:nvSpPr>
        <dsp:cNvPr id="0" name=""/>
        <dsp:cNvSpPr/>
      </dsp:nvSpPr>
      <dsp:spPr>
        <a:xfrm>
          <a:off x="881244" y="1670438"/>
          <a:ext cx="210157" cy="210157"/>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1186B-5B15-4FB4-95BA-29A061D350EE}">
      <dsp:nvSpPr>
        <dsp:cNvPr id="0" name=""/>
        <dsp:cNvSpPr/>
      </dsp:nvSpPr>
      <dsp:spPr>
        <a:xfrm>
          <a:off x="1068476" y="1932562"/>
          <a:ext cx="133736" cy="13373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763F8C-0D99-44E7-8B9E-AD5225DC251F}">
      <dsp:nvSpPr>
        <dsp:cNvPr id="0" name=""/>
        <dsp:cNvSpPr/>
      </dsp:nvSpPr>
      <dsp:spPr>
        <a:xfrm>
          <a:off x="1236984" y="1632992"/>
          <a:ext cx="305683" cy="30568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87327D-2863-42DB-AF52-99973BF77457}">
      <dsp:nvSpPr>
        <dsp:cNvPr id="0" name=""/>
        <dsp:cNvSpPr/>
      </dsp:nvSpPr>
      <dsp:spPr>
        <a:xfrm>
          <a:off x="1648893" y="1558100"/>
          <a:ext cx="210157" cy="210157"/>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3AD6FF-9031-4348-85D6-5CD1FCA3D914}">
      <dsp:nvSpPr>
        <dsp:cNvPr id="0" name=""/>
        <dsp:cNvSpPr/>
      </dsp:nvSpPr>
      <dsp:spPr>
        <a:xfrm>
          <a:off x="1859050" y="677801"/>
          <a:ext cx="617203" cy="1178308"/>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1BA79D-4CF6-496B-99E1-741241947D56}">
      <dsp:nvSpPr>
        <dsp:cNvPr id="0" name=""/>
        <dsp:cNvSpPr/>
      </dsp:nvSpPr>
      <dsp:spPr>
        <a:xfrm>
          <a:off x="2476254" y="678373"/>
          <a:ext cx="1683281" cy="1178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rgbClr val="00B050"/>
              </a:solidFill>
            </a:rPr>
            <a:t>Random Forest</a:t>
          </a:r>
          <a:endParaRPr lang="zh-CN" altLang="en-US" sz="1200" b="1" kern="1200" dirty="0">
            <a:solidFill>
              <a:srgbClr val="00B050"/>
            </a:solidFill>
          </a:endParaRPr>
        </a:p>
      </dsp:txBody>
      <dsp:txXfrm>
        <a:off x="2476254" y="678373"/>
        <a:ext cx="1683281" cy="1178296"/>
      </dsp:txXfrm>
    </dsp:sp>
    <dsp:sp modelId="{A599B757-7A82-4154-8EA1-658AB1124FBD}">
      <dsp:nvSpPr>
        <dsp:cNvPr id="0" name=""/>
        <dsp:cNvSpPr/>
      </dsp:nvSpPr>
      <dsp:spPr>
        <a:xfrm>
          <a:off x="4159535" y="677801"/>
          <a:ext cx="617203" cy="1178308"/>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4B7CB2-7222-4232-81CC-CBC28F215909}">
      <dsp:nvSpPr>
        <dsp:cNvPr id="0" name=""/>
        <dsp:cNvSpPr/>
      </dsp:nvSpPr>
      <dsp:spPr>
        <a:xfrm>
          <a:off x="4902984" y="594209"/>
          <a:ext cx="1430789" cy="143078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t>Classification</a:t>
          </a:r>
          <a:endParaRPr lang="zh-CN" altLang="en-US" sz="1200" b="1" kern="1200" dirty="0"/>
        </a:p>
      </dsp:txBody>
      <dsp:txXfrm>
        <a:off x="5112518" y="803743"/>
        <a:ext cx="1011721" cy="1011721"/>
      </dsp:txXfrm>
    </dsp:sp>
    <dsp:sp modelId="{AA0CC6BB-9E7E-4FB9-A7F4-69E51BF7CB3E}">
      <dsp:nvSpPr>
        <dsp:cNvPr id="0" name=""/>
        <dsp:cNvSpPr/>
      </dsp:nvSpPr>
      <dsp:spPr>
        <a:xfrm>
          <a:off x="4776738" y="2164710"/>
          <a:ext cx="1683281" cy="1038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114300" lvl="1" indent="-114300" algn="l" defTabSz="533400">
            <a:lnSpc>
              <a:spcPct val="90000"/>
            </a:lnSpc>
            <a:spcBef>
              <a:spcPct val="0"/>
            </a:spcBef>
            <a:spcAft>
              <a:spcPct val="15000"/>
            </a:spcAft>
            <a:buChar char="•"/>
          </a:pPr>
          <a:r>
            <a:rPr lang="en-US" altLang="zh-CN" sz="1200" kern="1200" dirty="0"/>
            <a:t>Defect Within the Fin</a:t>
          </a:r>
          <a:endParaRPr lang="zh-CN" altLang="en-US" sz="1200" kern="1200" dirty="0"/>
        </a:p>
        <a:p>
          <a:pPr marL="114300" lvl="1" indent="-114300" algn="l" defTabSz="533400">
            <a:lnSpc>
              <a:spcPct val="90000"/>
            </a:lnSpc>
            <a:spcBef>
              <a:spcPct val="0"/>
            </a:spcBef>
            <a:spcAft>
              <a:spcPct val="15000"/>
            </a:spcAft>
            <a:buChar char="•"/>
          </a:pPr>
          <a:r>
            <a:rPr lang="en-US" altLang="zh-CN" sz="1200" kern="1200" dirty="0"/>
            <a:t>Defect Outside the Fin</a:t>
          </a:r>
          <a:endParaRPr lang="zh-CN" altLang="en-US" sz="1200" kern="1200" dirty="0"/>
        </a:p>
      </dsp:txBody>
      <dsp:txXfrm>
        <a:off x="4776738" y="2164710"/>
        <a:ext cx="1683281" cy="103802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6.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11DCFE8-F7E9-7C14-0ECA-9F75F95E2F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E1BB22E-B90E-F2DF-317A-192B7C0A63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CED4CD-1352-445D-9DE6-2AB4728AB38B}" type="datetimeFigureOut">
              <a:rPr lang="zh-CN" altLang="en-US" smtClean="0"/>
              <a:t>2024/5/19</a:t>
            </a:fld>
            <a:endParaRPr lang="zh-CN" altLang="en-US"/>
          </a:p>
        </p:txBody>
      </p:sp>
      <p:sp>
        <p:nvSpPr>
          <p:cNvPr id="4" name="页脚占位符 3">
            <a:extLst>
              <a:ext uri="{FF2B5EF4-FFF2-40B4-BE49-F238E27FC236}">
                <a16:creationId xmlns:a16="http://schemas.microsoft.com/office/drawing/2014/main" id="{5D5DD4BB-9E91-0D28-49D8-73DF4033AE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EB1F8AF-FE2F-E170-FBE1-F3441F12C5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D8752D-E404-4B9A-A37F-8A9CF3C58997}" type="slidenum">
              <a:rPr lang="zh-CN" altLang="en-US" smtClean="0"/>
              <a:t>‹#›</a:t>
            </a:fld>
            <a:endParaRPr lang="zh-CN" altLang="en-US"/>
          </a:p>
        </p:txBody>
      </p:sp>
    </p:spTree>
    <p:extLst>
      <p:ext uri="{BB962C8B-B14F-4D97-AF65-F5344CB8AC3E}">
        <p14:creationId xmlns:p14="http://schemas.microsoft.com/office/powerpoint/2010/main" val="3222163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0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06"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46168-4116-4709-8113-CC35158C64D0}" type="datetimeFigureOut">
              <a:rPr lang="zh-CN" altLang="en-US" smtClean="0"/>
              <a:t>2024/5/19</a:t>
            </a:fld>
            <a:endParaRPr lang="zh-CN" altLang="en-US"/>
          </a:p>
        </p:txBody>
      </p:sp>
      <p:sp>
        <p:nvSpPr>
          <p:cNvPr id="1048907"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08"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09"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10"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B3ED-D5B5-4770-9E94-7D132C7A17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1</a:t>
            </a:fld>
            <a:endParaRPr lang="zh-CN" altLang="en-US"/>
          </a:p>
        </p:txBody>
      </p:sp>
    </p:spTree>
    <p:extLst>
      <p:ext uri="{BB962C8B-B14F-4D97-AF65-F5344CB8AC3E}">
        <p14:creationId xmlns:p14="http://schemas.microsoft.com/office/powerpoint/2010/main" val="2526690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91111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18532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r>
              <a:rPr lang="en-US" altLang="zh-CN" dirty="0"/>
              <a:t>noise2noise</a:t>
            </a:r>
            <a:r>
              <a:rPr lang="zh-CN" altLang="en-US" dirty="0"/>
              <a:t>，自监督去噪，不需要干净样本</a:t>
            </a:r>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33488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10764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17</a:t>
            </a:fld>
            <a:endParaRPr lang="zh-CN" altLang="en-US"/>
          </a:p>
        </p:txBody>
      </p:sp>
    </p:spTree>
    <p:extLst>
      <p:ext uri="{BB962C8B-B14F-4D97-AF65-F5344CB8AC3E}">
        <p14:creationId xmlns:p14="http://schemas.microsoft.com/office/powerpoint/2010/main" val="2933529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Independent Component Analysis</a:t>
            </a:r>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66256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tanh </a:t>
            </a:r>
            <a:r>
              <a:rPr lang="zh-CN" altLang="en-US" dirty="0"/>
              <a:t>大部分数值落在 </a:t>
            </a:r>
            <a:r>
              <a:rPr lang="en-US" altLang="zh-CN" dirty="0"/>
              <a:t>1 </a:t>
            </a:r>
            <a:r>
              <a:rPr lang="zh-CN" altLang="en-US" dirty="0"/>
              <a:t>和 </a:t>
            </a:r>
            <a:r>
              <a:rPr lang="en-US" altLang="zh-CN" dirty="0"/>
              <a:t>-1 </a:t>
            </a:r>
            <a:r>
              <a:rPr lang="zh-CN" altLang="en-US" dirty="0"/>
              <a:t>附近</a:t>
            </a:r>
          </a:p>
        </p:txBody>
      </p:sp>
      <p:sp>
        <p:nvSpPr>
          <p:cNvPr id="4" name="灯片编号占位符 3"/>
          <p:cNvSpPr>
            <a:spLocks noGrp="1"/>
          </p:cNvSpPr>
          <p:nvPr>
            <p:ph type="sldNum" sz="quarter" idx="5"/>
          </p:nvPr>
        </p:nvSpPr>
        <p:spPr/>
        <p:txBody>
          <a:bodyPr/>
          <a:lstStyle/>
          <a:p>
            <a:fld id="{C26EB3ED-D5B5-4770-9E94-7D132C7A17BD}" type="slidenum">
              <a:rPr lang="zh-CN" altLang="en-US" smtClean="0"/>
              <a:t>19</a:t>
            </a:fld>
            <a:endParaRPr lang="zh-CN" altLang="en-US"/>
          </a:p>
        </p:txBody>
      </p:sp>
    </p:spTree>
    <p:extLst>
      <p:ext uri="{BB962C8B-B14F-4D97-AF65-F5344CB8AC3E}">
        <p14:creationId xmlns:p14="http://schemas.microsoft.com/office/powerpoint/2010/main" val="4187321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 ( Source-Drain Channel)</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20</a:t>
            </a:fld>
            <a:endParaRPr lang="zh-CN" altLang="en-US"/>
          </a:p>
        </p:txBody>
      </p:sp>
    </p:spTree>
    <p:extLst>
      <p:ext uri="{BB962C8B-B14F-4D97-AF65-F5344CB8AC3E}">
        <p14:creationId xmlns:p14="http://schemas.microsoft.com/office/powerpoint/2010/main" val="1742634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0040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2</a:t>
            </a:fld>
            <a:endParaRPr lang="zh-CN" altLang="en-US"/>
          </a:p>
        </p:txBody>
      </p:sp>
    </p:spTree>
    <p:extLst>
      <p:ext uri="{BB962C8B-B14F-4D97-AF65-F5344CB8AC3E}">
        <p14:creationId xmlns:p14="http://schemas.microsoft.com/office/powerpoint/2010/main" val="425474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3</a:t>
            </a:fld>
            <a:endParaRPr lang="zh-CN" altLang="en-US"/>
          </a:p>
        </p:txBody>
      </p:sp>
    </p:spTree>
    <p:extLst>
      <p:ext uri="{BB962C8B-B14F-4D97-AF65-F5344CB8AC3E}">
        <p14:creationId xmlns:p14="http://schemas.microsoft.com/office/powerpoint/2010/main" val="227171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4</a:t>
            </a:fld>
            <a:endParaRPr lang="zh-CN" altLang="en-US"/>
          </a:p>
        </p:txBody>
      </p:sp>
    </p:spTree>
    <p:extLst>
      <p:ext uri="{BB962C8B-B14F-4D97-AF65-F5344CB8AC3E}">
        <p14:creationId xmlns:p14="http://schemas.microsoft.com/office/powerpoint/2010/main" val="2750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https://pixabay.com/illustrations/space-cosmos-stars-universe-galaxy-7273891/</a:t>
            </a:r>
            <a:endParaRPr lang="zh-CN" altLang="en-US" dirty="0"/>
          </a:p>
        </p:txBody>
      </p:sp>
      <p:sp>
        <p:nvSpPr>
          <p:cNvPr id="4" name="灯片编号占位符 3"/>
          <p:cNvSpPr>
            <a:spLocks noGrp="1"/>
          </p:cNvSpPr>
          <p:nvPr>
            <p:ph type="sldNum" sz="quarter" idx="5"/>
          </p:nvPr>
        </p:nvSpPr>
        <p:spPr/>
        <p:txBody>
          <a:bodyPr/>
          <a:lstStyle/>
          <a:p>
            <a:fld id="{C26EB3ED-D5B5-4770-9E94-7D132C7A17BD}" type="slidenum">
              <a:rPr lang="zh-CN" altLang="en-US" smtClean="0"/>
              <a:t>5</a:t>
            </a:fld>
            <a:endParaRPr lang="zh-CN" altLang="en-US"/>
          </a:p>
        </p:txBody>
      </p:sp>
    </p:spTree>
    <p:extLst>
      <p:ext uri="{BB962C8B-B14F-4D97-AF65-F5344CB8AC3E}">
        <p14:creationId xmlns:p14="http://schemas.microsoft.com/office/powerpoint/2010/main" val="152993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7753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47902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32005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1554-B7BE-D950-93D9-2E8CECD22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C21D-EA36-7809-28DF-20050B46D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1DD66A8-4C7E-7513-6E8E-0482714859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5A84278-B108-4E46-F6EC-13C7A20AB5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EB3ED-D5B5-4770-9E94-7D132C7A17B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972818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2.xml"/><Relationship Id="rId4" Type="http://schemas.openxmlformats.org/officeDocument/2006/relationships/tags" Target="../tags/tag4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2.xml"/><Relationship Id="rId5" Type="http://schemas.openxmlformats.org/officeDocument/2006/relationships/tags" Target="../tags/tag54.xml"/><Relationship Id="rId4" Type="http://schemas.openxmlformats.org/officeDocument/2006/relationships/tags" Target="../tags/tag5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3.xml"/><Relationship Id="rId5" Type="http://schemas.openxmlformats.org/officeDocument/2006/relationships/tags" Target="../tags/tag68.xml"/><Relationship Id="rId4" Type="http://schemas.openxmlformats.org/officeDocument/2006/relationships/tags" Target="../tags/tag6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4.xml"/><Relationship Id="rId5" Type="http://schemas.openxmlformats.org/officeDocument/2006/relationships/tags" Target="../tags/tag73.xml"/><Relationship Id="rId4" Type="http://schemas.openxmlformats.org/officeDocument/2006/relationships/tags" Target="../tags/tag7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cSld>
  <p:clrMapOvr>
    <a:masterClrMapping/>
  </p:clrMapOvr>
  <p:transition spd="slow" advTm="5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2024/5/19</a:t>
            </a:fld>
            <a:endParaRPr lang="zh-CN" altLang="en-US" dirty="0"/>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08403" y="608400"/>
            <a:ext cx="10969200" cy="705600"/>
          </a:xfrm>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3" y="914400"/>
            <a:ext cx="9169200" cy="5029200"/>
          </a:xfrm>
        </p:spPr>
        <p:txBody>
          <a:bodyPr vert="eaVert" lIns="46800" tIns="46800" rIns="46800" bIns="46800"/>
          <a:lstStyle>
            <a:lvl1pPr marL="228604" indent="-228604">
              <a:spcAft>
                <a:spcPts val="1001"/>
              </a:spcAft>
              <a:defRPr spc="300"/>
            </a:lvl1pPr>
            <a:lvl2pPr marL="685809" indent="-228604">
              <a:defRPr spc="300"/>
            </a:lvl2pPr>
            <a:lvl3pPr marL="1143015" indent="-228604">
              <a:defRPr spc="300"/>
            </a:lvl3pPr>
            <a:lvl4pPr marL="1600221" indent="-228604">
              <a:defRPr spc="300"/>
            </a:lvl4pPr>
            <a:lvl5pPr marL="2057427" indent="-228604">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1"/>
            </a:lvl1pPr>
          </a:lstStyle>
          <a:p>
            <a:pPr lvl="0"/>
            <a:r>
              <a:rPr lang="zh-CN" altLang="en-US" dirty="0"/>
              <a:t>单击此处编辑母版文本样式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extLst>
      <p:ext uri="{BB962C8B-B14F-4D97-AF65-F5344CB8AC3E}">
        <p14:creationId xmlns:p14="http://schemas.microsoft.com/office/powerpoint/2010/main" val="1981478948"/>
      </p:ext>
    </p:extLst>
  </p:cSld>
  <p:clrMapOvr>
    <a:masterClrMapping/>
  </p:clrMapOvr>
  <p:transition spd="slow" advTm="500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1" y="6356352"/>
            <a:ext cx="2743200" cy="365125"/>
          </a:xfrm>
        </p:spPr>
        <p:txBody>
          <a:bodyPr/>
          <a:lstStyle/>
          <a:p>
            <a:fld id="{82F288E0-7875-42C4-84C8-98DBBD3BF4D2}" type="datetimeFigureOut">
              <a:rPr lang="zh-CN" altLang="en-US" smtClean="0"/>
              <a:t>2024/5/19</a:t>
            </a:fld>
            <a:endParaRPr lang="zh-CN" altLang="en-US"/>
          </a:p>
        </p:txBody>
      </p:sp>
      <p:sp>
        <p:nvSpPr>
          <p:cNvPr id="1048903" name="页脚占位符 2"/>
          <p:cNvSpPr>
            <a:spLocks noGrp="1"/>
          </p:cNvSpPr>
          <p:nvPr>
            <p:ph type="ftr" sz="quarter" idx="11"/>
          </p:nvPr>
        </p:nvSpPr>
        <p:spPr>
          <a:xfrm>
            <a:off x="4038604" y="6356352"/>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1" y="6356352"/>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738574371"/>
      </p:ext>
    </p:extLst>
  </p:cSld>
  <p:clrMapOvr>
    <a:masterClrMapping/>
  </p:clrMapOvr>
  <p:transition spd="slow" advTm="500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uFillTx/>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415300403"/>
      </p:ext>
    </p:extLst>
  </p:cSld>
  <p:clrMapOvr>
    <a:masterClrMapping/>
  </p:clrMapOvr>
  <p:transition spd="slow" advTm="500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097153" name="图片 1"/>
          <p:cNvPicPr>
            <a:picLocks noChangeAspect="1"/>
          </p:cNvPicPr>
          <p:nvPr userDrawn="1"/>
        </p:nvPicPr>
        <p:blipFill>
          <a:blip r:embed="rId2"/>
          <a:stretch>
            <a:fillRect/>
          </a:stretch>
        </p:blipFill>
        <p:spPr>
          <a:xfrm>
            <a:off x="0" y="0"/>
            <a:ext cx="12192000" cy="6858000"/>
          </a:xfrm>
          <a:prstGeom prst="rect">
            <a:avLst/>
          </a:prstGeom>
          <a:solidFill>
            <a:schemeClr val="bg1">
              <a:alpha val="0"/>
            </a:schemeClr>
          </a:solidFill>
        </p:spPr>
      </p:pic>
    </p:spTree>
    <p:extLst>
      <p:ext uri="{BB962C8B-B14F-4D97-AF65-F5344CB8AC3E}">
        <p14:creationId xmlns:p14="http://schemas.microsoft.com/office/powerpoint/2010/main" val="3664394091"/>
      </p:ext>
    </p:extLst>
  </p:cSld>
  <p:clrMapOvr>
    <a:masterClrMapping/>
  </p:clrMapOvr>
  <p:transition spd="slow" advTm="5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1" y="6356352"/>
            <a:ext cx="2743200" cy="365125"/>
          </a:xfrm>
        </p:spPr>
        <p:txBody>
          <a:bodyPr/>
          <a:lstStyle/>
          <a:p>
            <a:fld id="{82F288E0-7875-42C4-84C8-98DBBD3BF4D2}" type="datetimeFigureOut">
              <a:rPr lang="zh-CN" altLang="en-US" smtClean="0"/>
              <a:t>2024/5/19</a:t>
            </a:fld>
            <a:endParaRPr lang="zh-CN" altLang="en-US"/>
          </a:p>
        </p:txBody>
      </p:sp>
      <p:sp>
        <p:nvSpPr>
          <p:cNvPr id="1048903" name="页脚占位符 2"/>
          <p:cNvSpPr>
            <a:spLocks noGrp="1"/>
          </p:cNvSpPr>
          <p:nvPr>
            <p:ph type="ftr" sz="quarter" idx="11"/>
          </p:nvPr>
        </p:nvSpPr>
        <p:spPr>
          <a:xfrm>
            <a:off x="4038604" y="6356352"/>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1" y="6356352"/>
            <a:ext cx="2743200" cy="365125"/>
          </a:xfrm>
        </p:spPr>
        <p:txBody>
          <a:bodyPr/>
          <a:lstStyle/>
          <a:p>
            <a:fld id="{7D9BB5D0-35E4-459D-AEF3-FE4D7C45CC19}" type="slidenum">
              <a:rPr lang="zh-CN" altLang="en-US" smtClean="0"/>
              <a:t>‹#›</a:t>
            </a:fld>
            <a:endParaRPr lang="zh-CN" altLang="en-US"/>
          </a:p>
        </p:txBody>
      </p:sp>
    </p:spTree>
  </p:cSld>
  <p:clrMapOvr>
    <a:masterClrMapping/>
  </p:clrMapOvr>
  <p:transition spd="slow" advTm="500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2024/5/19</a:t>
            </a:fld>
            <a:endParaRPr lang="zh-CN" altLang="en-US"/>
          </a:p>
        </p:txBody>
      </p:sp>
      <p:sp>
        <p:nvSpPr>
          <p:cNvPr id="1048903" name="页脚占位符 2"/>
          <p:cNvSpPr>
            <a:spLocks noGrp="1"/>
          </p:cNvSpPr>
          <p:nvPr>
            <p:ph type="ftr" sz="quarter" idx="11"/>
          </p:nvPr>
        </p:nvSpPr>
        <p:spPr>
          <a:xfrm>
            <a:off x="4038600" y="6356350"/>
            <a:ext cx="4114800" cy="365125"/>
          </a:xfrm>
        </p:spPr>
        <p:txBody>
          <a:bodyPr/>
          <a:lstStyle/>
          <a:p>
            <a:endParaRPr lang="zh-CN" altLang="en-US"/>
          </a:p>
        </p:txBody>
      </p:sp>
      <p:sp>
        <p:nvSpPr>
          <p:cNvPr id="104890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406894552"/>
      </p:ext>
    </p:extLst>
  </p:cSld>
  <p:clrMapOvr>
    <a:masterClrMapping/>
  </p:clrMapOvr>
  <p:transition spd="slow" advTm="500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3351214026"/>
      </p:ext>
    </p:extLst>
  </p:cSld>
  <p:clrMapOvr>
    <a:masterClrMapping/>
  </p:clrMapOvr>
  <p:transition spd="slow" advTm="5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uFillTx/>
              </a:defRPr>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transition spd="slow" advTm="5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9224B51C-70E0-150C-95C8-F198AA4999F7}"/>
              </a:ext>
            </a:extLst>
          </p:cNvPr>
          <p:cNvSpPr>
            <a:spLocks noGrp="1"/>
          </p:cNvSpPr>
          <p:nvPr>
            <p:ph type="body" sz="quarter" idx="10" hasCustomPrompt="1"/>
          </p:nvPr>
        </p:nvSpPr>
        <p:spPr>
          <a:xfrm>
            <a:off x="839162" y="698364"/>
            <a:ext cx="4529136" cy="494794"/>
          </a:xfrm>
          <a:prstGeom prst="rect">
            <a:avLst/>
          </a:prstGeom>
          <a:ln>
            <a:noFill/>
          </a:ln>
        </p:spPr>
        <p:txBody>
          <a:bodyPr/>
          <a:lstStyle>
            <a:lvl1pPr marL="0" indent="0">
              <a:buNone/>
              <a:defRPr sz="2800" b="1"/>
            </a:lvl1pPr>
            <a:lvl2pPr marL="609608" indent="0">
              <a:buNone/>
              <a:defRPr/>
            </a:lvl2pPr>
          </a:lstStyle>
          <a:p>
            <a:pPr lvl="0"/>
            <a:r>
              <a:rPr lang="zh-CN" altLang="en-US" dirty="0"/>
              <a:t>单击此处添加标题</a:t>
            </a:r>
          </a:p>
        </p:txBody>
      </p:sp>
    </p:spTree>
    <p:extLst>
      <p:ext uri="{BB962C8B-B14F-4D97-AF65-F5344CB8AC3E}">
        <p14:creationId xmlns:p14="http://schemas.microsoft.com/office/powerpoint/2010/main" val="432610554"/>
      </p:ext>
    </p:extLst>
  </p:cSld>
  <p:clrMapOvr>
    <a:masterClrMapping/>
  </p:clrMapOvr>
  <p:transition spd="slow" advTm="5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1"/>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3"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1">
                <a:solidFill>
                  <a:schemeClr val="tx1">
                    <a:lumMod val="65000"/>
                    <a:lumOff val="35000"/>
                  </a:schemeClr>
                </a:solidFill>
              </a:defRPr>
            </a:lvl1pPr>
            <a:lvl2pPr marL="457206" indent="0">
              <a:buNone/>
              <a:defRPr sz="1600">
                <a:solidFill>
                  <a:schemeClr val="tx1">
                    <a:tint val="75000"/>
                  </a:schemeClr>
                </a:solidFill>
              </a:defRPr>
            </a:lvl2pPr>
            <a:lvl3pPr marL="914411" indent="0">
              <a:buNone/>
              <a:defRPr sz="16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3"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1">
                <a:solidFill>
                  <a:schemeClr val="tx1">
                    <a:lumMod val="75000"/>
                    <a:lumOff val="25000"/>
                  </a:schemeClr>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49" y="1421729"/>
            <a:ext cx="5342400" cy="381600"/>
          </a:xfrm>
        </p:spPr>
        <p:txBody>
          <a:bodyPr vert="horz" lIns="101600" tIns="38100" rIns="76200" bIns="38100" rtlCol="0" anchor="t" anchorCtr="0">
            <a:normAutofit/>
          </a:bodyPr>
          <a:lstStyle>
            <a:lvl1pPr marL="0" indent="0">
              <a:lnSpc>
                <a:spcPct val="100000"/>
              </a:lnSpc>
              <a:buNone/>
              <a:defRPr sz="2000" b="1" spc="201">
                <a:solidFill>
                  <a:schemeClr val="tx1">
                    <a:lumMod val="75000"/>
                    <a:lumOff val="25000"/>
                  </a:schemeClr>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49"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2024/5/19</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ags" Target="../tags/tag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6"/>
          <a:stretch>
            <a:fillRect/>
          </a:stretch>
        </p:blipFill>
        <p:spPr>
          <a:xfrm>
            <a:off x="3" y="0"/>
            <a:ext cx="12192002"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70" r:id="rId4"/>
  </p:sldLayoutIdLst>
  <p:transition spd="slow" advTm="5000">
    <p:wipe/>
  </p:transition>
  <p:txStyles>
    <p:titleStyle>
      <a:lvl1pPr algn="ctr" defTabSz="1219215" rtl="0" eaLnBrk="1" latinLnBrk="0" hangingPunct="1">
        <a:spcBef>
          <a:spcPct val="0"/>
        </a:spcBef>
        <a:buNone/>
        <a:defRPr sz="5865" kern="1200">
          <a:solidFill>
            <a:schemeClr val="tx1"/>
          </a:solidFill>
          <a:latin typeface="+mj-lt"/>
          <a:ea typeface="+mj-ea"/>
          <a:cs typeface="+mj-cs"/>
        </a:defRPr>
      </a:lvl1pPr>
    </p:titleStyle>
    <p:bodyStyle>
      <a:lvl1pPr marL="457206" indent="-457206" algn="l" defTabSz="121921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13" indent="-381006" algn="l" defTabSz="121921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15" rtl="0" eaLnBrk="1" latinLnBrk="0" hangingPunct="1">
        <a:defRPr sz="2400" kern="1200">
          <a:solidFill>
            <a:schemeClr val="tx1"/>
          </a:solidFill>
          <a:latin typeface="+mn-lt"/>
          <a:ea typeface="+mn-ea"/>
          <a:cs typeface="+mn-cs"/>
        </a:defRPr>
      </a:lvl1pPr>
      <a:lvl2pPr marL="609608" algn="l" defTabSz="1219215" rtl="0" eaLnBrk="1" latinLnBrk="0" hangingPunct="1">
        <a:defRPr sz="2400" kern="1200">
          <a:solidFill>
            <a:schemeClr val="tx1"/>
          </a:solidFill>
          <a:latin typeface="+mn-lt"/>
          <a:ea typeface="+mn-ea"/>
          <a:cs typeface="+mn-cs"/>
        </a:defRPr>
      </a:lvl2pPr>
      <a:lvl3pPr marL="1219215" algn="l" defTabSz="1219215" rtl="0" eaLnBrk="1" latinLnBrk="0" hangingPunct="1">
        <a:defRPr sz="2400" kern="1200">
          <a:solidFill>
            <a:schemeClr val="tx1"/>
          </a:solidFill>
          <a:latin typeface="+mn-lt"/>
          <a:ea typeface="+mn-ea"/>
          <a:cs typeface="+mn-cs"/>
        </a:defRPr>
      </a:lvl3pPr>
      <a:lvl4pPr marL="1828823" algn="l" defTabSz="1219215" rtl="0" eaLnBrk="1" latinLnBrk="0" hangingPunct="1">
        <a:defRPr sz="2400" kern="1200">
          <a:solidFill>
            <a:schemeClr val="tx1"/>
          </a:solidFill>
          <a:latin typeface="+mn-lt"/>
          <a:ea typeface="+mn-ea"/>
          <a:cs typeface="+mn-cs"/>
        </a:defRPr>
      </a:lvl4pPr>
      <a:lvl5pPr marL="2438430" algn="l" defTabSz="1219215" rtl="0" eaLnBrk="1" latinLnBrk="0" hangingPunct="1">
        <a:defRPr sz="2400" kern="1200">
          <a:solidFill>
            <a:schemeClr val="tx1"/>
          </a:solidFill>
          <a:latin typeface="+mn-lt"/>
          <a:ea typeface="+mn-ea"/>
          <a:cs typeface="+mn-cs"/>
        </a:defRPr>
      </a:lvl5pPr>
      <a:lvl6pPr marL="3048038" algn="l" defTabSz="1219215" rtl="0" eaLnBrk="1" latinLnBrk="0" hangingPunct="1">
        <a:defRPr sz="2400" kern="1200">
          <a:solidFill>
            <a:schemeClr val="tx1"/>
          </a:solidFill>
          <a:latin typeface="+mn-lt"/>
          <a:ea typeface="+mn-ea"/>
          <a:cs typeface="+mn-cs"/>
        </a:defRPr>
      </a:lvl6pPr>
      <a:lvl7pPr marL="3657646" algn="l" defTabSz="1219215" rtl="0" eaLnBrk="1" latinLnBrk="0" hangingPunct="1">
        <a:defRPr sz="2400" kern="1200">
          <a:solidFill>
            <a:schemeClr val="tx1"/>
          </a:solidFill>
          <a:latin typeface="+mn-lt"/>
          <a:ea typeface="+mn-ea"/>
          <a:cs typeface="+mn-cs"/>
        </a:defRPr>
      </a:lvl7pPr>
      <a:lvl8pPr marL="4267253" algn="l" defTabSz="1219215" rtl="0" eaLnBrk="1" latinLnBrk="0" hangingPunct="1">
        <a:defRPr sz="2400" kern="1200">
          <a:solidFill>
            <a:schemeClr val="tx1"/>
          </a:solidFill>
          <a:latin typeface="+mn-lt"/>
          <a:ea typeface="+mn-ea"/>
          <a:cs typeface="+mn-cs"/>
        </a:defRPr>
      </a:lvl8pPr>
      <a:lvl9pPr marL="4876861" algn="l" defTabSz="121921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custDataLst>
      <p:tags r:id="rId13"/>
    </p:custData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914411"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4" indent="-228604" algn="l" defTabSz="914411" rtl="0" eaLnBrk="1" fontAlgn="auto" latinLnBrk="0" hangingPunct="1">
        <a:lnSpc>
          <a:spcPct val="130000"/>
        </a:lnSpc>
        <a:spcBef>
          <a:spcPts val="0"/>
        </a:spcBef>
        <a:spcAft>
          <a:spcPts val="1001"/>
        </a:spcAft>
        <a:buFont typeface="Arial" panose="020B0604020202020204" pitchFamily="34" charset="0"/>
        <a:buChar char="●"/>
        <a:defRPr sz="1801" u="none" strike="noStrike" kern="1200" cap="none" spc="149" normalizeH="0" baseline="0">
          <a:solidFill>
            <a:schemeClr val="tx1">
              <a:lumMod val="65000"/>
              <a:lumOff val="35000"/>
            </a:schemeClr>
          </a:solidFill>
          <a:uFillTx/>
          <a:latin typeface="+mn-lt"/>
          <a:ea typeface="+mn-ea"/>
          <a:cs typeface="+mn-cs"/>
        </a:defRPr>
      </a:lvl1pPr>
      <a:lvl2pPr marL="685809" indent="-228604" algn="l" defTabSz="914411" rtl="0" eaLnBrk="1" fontAlgn="auto" latinLnBrk="0" hangingPunct="1">
        <a:lnSpc>
          <a:spcPct val="120000"/>
        </a:lnSpc>
        <a:spcBef>
          <a:spcPts val="0"/>
        </a:spcBef>
        <a:spcAft>
          <a:spcPts val="601"/>
        </a:spcAft>
        <a:buFont typeface="Arial" panose="020B0604020202020204" pitchFamily="34" charset="0"/>
        <a:buChar char="●"/>
        <a:tabLst>
          <a:tab pos="1609745" algn="l"/>
          <a:tab pos="1609745" algn="l"/>
          <a:tab pos="1609745" algn="l"/>
          <a:tab pos="1609745" algn="l"/>
        </a:tabLst>
        <a:defRPr sz="1600" u="none" strike="noStrike" kern="1200" cap="none" spc="149" normalizeH="0" baseline="0">
          <a:solidFill>
            <a:schemeClr val="tx1">
              <a:lumMod val="65000"/>
              <a:lumOff val="35000"/>
            </a:schemeClr>
          </a:solidFill>
          <a:uFillTx/>
          <a:latin typeface="+mn-lt"/>
          <a:ea typeface="+mn-ea"/>
          <a:cs typeface="+mn-cs"/>
        </a:defRPr>
      </a:lvl2pPr>
      <a:lvl3pPr marL="1143015" indent="-228604" algn="l" defTabSz="914411" rtl="0" eaLnBrk="1" fontAlgn="auto" latinLnBrk="0" hangingPunct="1">
        <a:lnSpc>
          <a:spcPct val="120000"/>
        </a:lnSpc>
        <a:spcBef>
          <a:spcPts val="0"/>
        </a:spcBef>
        <a:spcAft>
          <a:spcPts val="601"/>
        </a:spcAft>
        <a:buFont typeface="Arial" panose="020B0604020202020204" pitchFamily="34" charset="0"/>
        <a:buChar char="●"/>
        <a:defRPr sz="1600" u="none" strike="noStrike" kern="1200" cap="none" spc="149" normalizeH="0" baseline="0">
          <a:solidFill>
            <a:schemeClr val="tx1">
              <a:lumMod val="65000"/>
              <a:lumOff val="35000"/>
            </a:schemeClr>
          </a:solidFill>
          <a:uFillTx/>
          <a:latin typeface="+mn-lt"/>
          <a:ea typeface="+mn-ea"/>
          <a:cs typeface="+mn-cs"/>
        </a:defRPr>
      </a:lvl3pPr>
      <a:lvl4pPr marL="1600221" indent="-228604" algn="l" defTabSz="914411" rtl="0" eaLnBrk="1" fontAlgn="auto" latinLnBrk="0" hangingPunct="1">
        <a:lnSpc>
          <a:spcPct val="120000"/>
        </a:lnSpc>
        <a:spcBef>
          <a:spcPts val="0"/>
        </a:spcBef>
        <a:spcAft>
          <a:spcPts val="300"/>
        </a:spcAft>
        <a:buFont typeface="Wingdings" panose="05000000000000000000" charset="0"/>
        <a:buChar char=""/>
        <a:defRPr sz="1401" u="none" strike="noStrike" kern="1200" cap="none" spc="149" normalizeH="0" baseline="0">
          <a:solidFill>
            <a:schemeClr val="tx1">
              <a:lumMod val="65000"/>
              <a:lumOff val="35000"/>
            </a:schemeClr>
          </a:solidFill>
          <a:uFillTx/>
          <a:latin typeface="+mn-lt"/>
          <a:ea typeface="+mn-ea"/>
          <a:cs typeface="+mn-cs"/>
        </a:defRPr>
      </a:lvl4pPr>
      <a:lvl5pPr marL="2057427" indent="-228604" algn="l" defTabSz="914411" rtl="0" eaLnBrk="1" fontAlgn="auto" latinLnBrk="0" hangingPunct="1">
        <a:lnSpc>
          <a:spcPct val="120000"/>
        </a:lnSpc>
        <a:spcBef>
          <a:spcPts val="0"/>
        </a:spcBef>
        <a:spcAft>
          <a:spcPts val="300"/>
        </a:spcAft>
        <a:buFont typeface="Arial" panose="020B0604020202020204" pitchFamily="34" charset="0"/>
        <a:buChar char="•"/>
        <a:defRPr sz="1401" u="none" strike="noStrike" kern="1200" cap="none" spc="149" normalizeH="0" baseline="0">
          <a:solidFill>
            <a:schemeClr val="tx1">
              <a:lumMod val="65000"/>
              <a:lumOff val="35000"/>
            </a:schemeClr>
          </a:solidFill>
          <a:uFillTx/>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CN"/>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5"/>
          <a:stretch>
            <a:fillRect/>
          </a:stretch>
        </p:blipFill>
        <p:spPr>
          <a:xfrm>
            <a:off x="3" y="0"/>
            <a:ext cx="12192002" cy="6858000"/>
          </a:xfrm>
          <a:prstGeom prst="rect">
            <a:avLst/>
          </a:prstGeom>
        </p:spPr>
      </p:pic>
    </p:spTree>
    <p:extLst>
      <p:ext uri="{BB962C8B-B14F-4D97-AF65-F5344CB8AC3E}">
        <p14:creationId xmlns:p14="http://schemas.microsoft.com/office/powerpoint/2010/main" val="387563333"/>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69" r:id="rId3"/>
  </p:sldLayoutIdLst>
  <p:transition spd="slow" advTm="5000">
    <p:wipe/>
  </p:transition>
  <p:txStyles>
    <p:titleStyle>
      <a:lvl1pPr algn="ctr" defTabSz="1219215" rtl="0" eaLnBrk="1" latinLnBrk="0" hangingPunct="1">
        <a:spcBef>
          <a:spcPct val="0"/>
        </a:spcBef>
        <a:buNone/>
        <a:defRPr sz="5865" kern="1200">
          <a:solidFill>
            <a:schemeClr val="tx1"/>
          </a:solidFill>
          <a:latin typeface="+mj-lt"/>
          <a:ea typeface="+mj-ea"/>
          <a:cs typeface="+mj-cs"/>
        </a:defRPr>
      </a:lvl1pPr>
    </p:titleStyle>
    <p:bodyStyle>
      <a:lvl1pPr marL="457206" indent="-457206" algn="l" defTabSz="121921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13" indent="-381006" algn="l" defTabSz="121921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15" rtl="0" eaLnBrk="1" latinLnBrk="0" hangingPunct="1">
        <a:defRPr sz="2400" kern="1200">
          <a:solidFill>
            <a:schemeClr val="tx1"/>
          </a:solidFill>
          <a:latin typeface="+mn-lt"/>
          <a:ea typeface="+mn-ea"/>
          <a:cs typeface="+mn-cs"/>
        </a:defRPr>
      </a:lvl1pPr>
      <a:lvl2pPr marL="609608" algn="l" defTabSz="1219215" rtl="0" eaLnBrk="1" latinLnBrk="0" hangingPunct="1">
        <a:defRPr sz="2400" kern="1200">
          <a:solidFill>
            <a:schemeClr val="tx1"/>
          </a:solidFill>
          <a:latin typeface="+mn-lt"/>
          <a:ea typeface="+mn-ea"/>
          <a:cs typeface="+mn-cs"/>
        </a:defRPr>
      </a:lvl2pPr>
      <a:lvl3pPr marL="1219215" algn="l" defTabSz="1219215" rtl="0" eaLnBrk="1" latinLnBrk="0" hangingPunct="1">
        <a:defRPr sz="2400" kern="1200">
          <a:solidFill>
            <a:schemeClr val="tx1"/>
          </a:solidFill>
          <a:latin typeface="+mn-lt"/>
          <a:ea typeface="+mn-ea"/>
          <a:cs typeface="+mn-cs"/>
        </a:defRPr>
      </a:lvl3pPr>
      <a:lvl4pPr marL="1828823" algn="l" defTabSz="1219215" rtl="0" eaLnBrk="1" latinLnBrk="0" hangingPunct="1">
        <a:defRPr sz="2400" kern="1200">
          <a:solidFill>
            <a:schemeClr val="tx1"/>
          </a:solidFill>
          <a:latin typeface="+mn-lt"/>
          <a:ea typeface="+mn-ea"/>
          <a:cs typeface="+mn-cs"/>
        </a:defRPr>
      </a:lvl4pPr>
      <a:lvl5pPr marL="2438430" algn="l" defTabSz="1219215" rtl="0" eaLnBrk="1" latinLnBrk="0" hangingPunct="1">
        <a:defRPr sz="2400" kern="1200">
          <a:solidFill>
            <a:schemeClr val="tx1"/>
          </a:solidFill>
          <a:latin typeface="+mn-lt"/>
          <a:ea typeface="+mn-ea"/>
          <a:cs typeface="+mn-cs"/>
        </a:defRPr>
      </a:lvl5pPr>
      <a:lvl6pPr marL="3048038" algn="l" defTabSz="1219215" rtl="0" eaLnBrk="1" latinLnBrk="0" hangingPunct="1">
        <a:defRPr sz="2400" kern="1200">
          <a:solidFill>
            <a:schemeClr val="tx1"/>
          </a:solidFill>
          <a:latin typeface="+mn-lt"/>
          <a:ea typeface="+mn-ea"/>
          <a:cs typeface="+mn-cs"/>
        </a:defRPr>
      </a:lvl6pPr>
      <a:lvl7pPr marL="3657646" algn="l" defTabSz="1219215" rtl="0" eaLnBrk="1" latinLnBrk="0" hangingPunct="1">
        <a:defRPr sz="2400" kern="1200">
          <a:solidFill>
            <a:schemeClr val="tx1"/>
          </a:solidFill>
          <a:latin typeface="+mn-lt"/>
          <a:ea typeface="+mn-ea"/>
          <a:cs typeface="+mn-cs"/>
        </a:defRPr>
      </a:lvl7pPr>
      <a:lvl8pPr marL="4267253" algn="l" defTabSz="1219215" rtl="0" eaLnBrk="1" latinLnBrk="0" hangingPunct="1">
        <a:defRPr sz="2400" kern="1200">
          <a:solidFill>
            <a:schemeClr val="tx1"/>
          </a:solidFill>
          <a:latin typeface="+mn-lt"/>
          <a:ea typeface="+mn-ea"/>
          <a:cs typeface="+mn-cs"/>
        </a:defRPr>
      </a:lvl8pPr>
      <a:lvl9pPr marL="4876861" algn="l" defTabSz="121921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weave">
          <a:fgClr>
            <a:schemeClr val="bg1"/>
          </a:fgClr>
          <a:bgClr>
            <a:schemeClr val="bg1"/>
          </a:bgClr>
        </a:patt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5"/>
          <a:stretch>
            <a:fillRect/>
          </a:stretch>
        </p:blipFill>
        <p:spPr>
          <a:xfrm>
            <a:off x="0" y="0"/>
            <a:ext cx="12192001" cy="6858000"/>
          </a:xfrm>
          <a:prstGeom prst="rect">
            <a:avLst/>
          </a:prstGeom>
        </p:spPr>
      </p:pic>
    </p:spTree>
    <p:extLst>
      <p:ext uri="{BB962C8B-B14F-4D97-AF65-F5344CB8AC3E}">
        <p14:creationId xmlns:p14="http://schemas.microsoft.com/office/powerpoint/2010/main" val="3047745406"/>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5" r:id="rId3"/>
  </p:sldLayoutIdLst>
  <p:transition spd="slow" advTm="5000">
    <p:wipe/>
  </p:transition>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3.emf"/><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dl.asminternational.org/istfa/volumes/browse-by-conference" TargetMode="Externa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www.irps.org/" TargetMode="External"/><Relationship Id="rId5" Type="http://schemas.openxmlformats.org/officeDocument/2006/relationships/hyperlink" Target="https://www.esref2022.org/" TargetMode="External"/><Relationship Id="rId4" Type="http://schemas.openxmlformats.org/officeDocument/2006/relationships/hyperlink" Target="https://ieeexplore.ieee.org/xpl/conhome/1000562/all-proceeding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gif"/><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41.png"/><Relationship Id="rId7" Type="http://schemas.openxmlformats.org/officeDocument/2006/relationships/diagramQuickStyle" Target="../diagrams/quickStyle6.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43.png"/><Relationship Id="rId4" Type="http://schemas.openxmlformats.org/officeDocument/2006/relationships/image" Target="../media/image42.jpeg"/><Relationship Id="rId9" Type="http://schemas.microsoft.com/office/2007/relationships/diagramDrawing" Target="../diagrams/drawing6.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2052" name="Picture 4" descr="Free space cosmos stars illustration">
            <a:extLst>
              <a:ext uri="{FF2B5EF4-FFF2-40B4-BE49-F238E27FC236}">
                <a16:creationId xmlns:a16="http://schemas.microsoft.com/office/drawing/2014/main" id="{FD02C033-BE35-563A-4CD1-E75E7C4F4B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25" b="3125"/>
          <a:stretch/>
        </p:blipFill>
        <p:spPr bwMode="auto">
          <a:xfrm>
            <a:off x="0" y="-2718"/>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占位符 1">
            <a:extLst>
              <a:ext uri="{FF2B5EF4-FFF2-40B4-BE49-F238E27FC236}">
                <a16:creationId xmlns:a16="http://schemas.microsoft.com/office/drawing/2014/main" id="{8738F048-D89A-B239-ED5E-B68561EFC216}"/>
              </a:ext>
            </a:extLst>
          </p:cNvPr>
          <p:cNvSpPr>
            <a:spLocks noGrp="1"/>
          </p:cNvSpPr>
          <p:nvPr>
            <p:ph type="body" sz="quarter" idx="10"/>
          </p:nvPr>
        </p:nvSpPr>
        <p:spPr>
          <a:xfrm>
            <a:off x="234955" y="2919819"/>
            <a:ext cx="11639835" cy="3791757"/>
          </a:xfrm>
        </p:spPr>
        <p:txBody>
          <a:bodyPr/>
          <a:lstStyle/>
          <a:p>
            <a:pPr algn="ct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第</a:t>
            </a:r>
            <a:r>
              <a:rPr lang="en-US" altLang="zh-CN"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7</a:t>
            </a: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期 集成电路行业中</a:t>
            </a:r>
            <a:endParaRPr lang="en-US" altLang="zh-CN"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人工智能技术的运用</a:t>
            </a:r>
          </a:p>
        </p:txBody>
      </p:sp>
      <p:grpSp>
        <p:nvGrpSpPr>
          <p:cNvPr id="11" name="组合 10">
            <a:extLst>
              <a:ext uri="{FF2B5EF4-FFF2-40B4-BE49-F238E27FC236}">
                <a16:creationId xmlns:a16="http://schemas.microsoft.com/office/drawing/2014/main" id="{2D32CB22-D920-1751-41A4-7A1EA729A030}"/>
              </a:ext>
            </a:extLst>
          </p:cNvPr>
          <p:cNvGrpSpPr/>
          <p:nvPr/>
        </p:nvGrpSpPr>
        <p:grpSpPr>
          <a:xfrm>
            <a:off x="1131709" y="419965"/>
            <a:ext cx="9928584" cy="2747251"/>
            <a:chOff x="1131709" y="1368199"/>
            <a:chExt cx="9928584" cy="2747251"/>
          </a:xfrm>
        </p:grpSpPr>
        <p:grpSp>
          <p:nvGrpSpPr>
            <p:cNvPr id="9" name="组合 8">
              <a:extLst>
                <a:ext uri="{FF2B5EF4-FFF2-40B4-BE49-F238E27FC236}">
                  <a16:creationId xmlns:a16="http://schemas.microsoft.com/office/drawing/2014/main" id="{CBB7C3EE-E1AF-6CDF-B326-07A6E2B16557}"/>
                </a:ext>
              </a:extLst>
            </p:cNvPr>
            <p:cNvGrpSpPr/>
            <p:nvPr/>
          </p:nvGrpSpPr>
          <p:grpSpPr>
            <a:xfrm>
              <a:off x="1131709" y="2176459"/>
              <a:ext cx="9928584" cy="1938991"/>
              <a:chOff x="4326891" y="232413"/>
              <a:chExt cx="3479908" cy="747565"/>
            </a:xfrm>
          </p:grpSpPr>
          <p:sp>
            <p:nvSpPr>
              <p:cNvPr id="12" name="文本框 11">
                <a:extLst>
                  <a:ext uri="{FF2B5EF4-FFF2-40B4-BE49-F238E27FC236}">
                    <a16:creationId xmlns:a16="http://schemas.microsoft.com/office/drawing/2014/main" id="{1F916204-18BD-B3A5-E06D-139D02E8C00E}"/>
                  </a:ext>
                </a:extLst>
              </p:cNvPr>
              <p:cNvSpPr txBox="1"/>
              <p:nvPr/>
            </p:nvSpPr>
            <p:spPr>
              <a:xfrm>
                <a:off x="4326891" y="232413"/>
                <a:ext cx="1403542" cy="747565"/>
              </a:xfrm>
              <a:prstGeom prst="rect">
                <a:avLst/>
              </a:prstGeom>
              <a:noFill/>
            </p:spPr>
            <p:txBody>
              <a:bodyPr wrap="square">
                <a:spAutoFit/>
              </a:bodyPr>
              <a:lstStyle/>
              <a:p>
                <a:r>
                  <a:rPr lang="zh-CN" altLang="en-US"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人工智能</a:t>
                </a:r>
                <a:r>
                  <a:rPr lang="en-US" altLang="zh-CN"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endParaRPr lang="zh-CN" altLang="en-US" sz="6000" dirty="0">
                  <a:solidFill>
                    <a:schemeClr val="bg1"/>
                  </a:solidFill>
                </a:endParaRPr>
              </a:p>
            </p:txBody>
          </p:sp>
          <p:sp>
            <p:nvSpPr>
              <p:cNvPr id="13" name="文本框 12">
                <a:extLst>
                  <a:ext uri="{FF2B5EF4-FFF2-40B4-BE49-F238E27FC236}">
                    <a16:creationId xmlns:a16="http://schemas.microsoft.com/office/drawing/2014/main" id="{28D8EA9B-AC67-1EF8-E1E2-80AB8D9C72B6}"/>
                  </a:ext>
                </a:extLst>
              </p:cNvPr>
              <p:cNvSpPr txBox="1"/>
              <p:nvPr/>
            </p:nvSpPr>
            <p:spPr>
              <a:xfrm>
                <a:off x="6470324" y="232413"/>
                <a:ext cx="1336475" cy="391582"/>
              </a:xfrm>
              <a:prstGeom prst="rect">
                <a:avLst/>
              </a:prstGeom>
              <a:noFill/>
            </p:spPr>
            <p:txBody>
              <a:bodyPr wrap="square">
                <a:spAutoFit/>
              </a:bodyPr>
              <a:lstStyle/>
              <a:p>
                <a:r>
                  <a:rPr lang="zh-CN" altLang="en-US" sz="600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百行交流</a:t>
                </a:r>
                <a:endParaRPr lang="zh-CN" altLang="en-US" sz="6000" dirty="0">
                  <a:solidFill>
                    <a:schemeClr val="bg1"/>
                  </a:solidFill>
                </a:endParaRPr>
              </a:p>
            </p:txBody>
          </p:sp>
        </p:grpSp>
        <p:pic>
          <p:nvPicPr>
            <p:cNvPr id="8" name="图片 2">
              <a:extLst>
                <a:ext uri="{FF2B5EF4-FFF2-40B4-BE49-F238E27FC236}">
                  <a16:creationId xmlns:a16="http://schemas.microsoft.com/office/drawing/2014/main" id="{3DE7FAFB-A4BF-B4DB-2BF4-CE165A8ED81F}"/>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colorTemperature colorTemp="4700"/>
                      </a14:imgEffect>
                      <a14:imgEffect>
                        <a14:saturation sat="400000"/>
                      </a14:imgEffect>
                    </a14:imgLayer>
                  </a14:imgProps>
                </a:ext>
              </a:extLst>
            </a:blip>
            <a:stretch>
              <a:fillRect/>
            </a:stretch>
          </p:blipFill>
          <p:spPr>
            <a:xfrm>
              <a:off x="4203373" y="1368199"/>
              <a:ext cx="3702998" cy="2618164"/>
            </a:xfrm>
            <a:prstGeom prst="rect">
              <a:avLst/>
            </a:prstGeom>
          </p:spPr>
        </p:pic>
      </p:grpSp>
      <p:sp>
        <p:nvSpPr>
          <p:cNvPr id="14" name="文本占位符 1">
            <a:extLst>
              <a:ext uri="{FF2B5EF4-FFF2-40B4-BE49-F238E27FC236}">
                <a16:creationId xmlns:a16="http://schemas.microsoft.com/office/drawing/2014/main" id="{34334E67-DA5D-1CBF-4E07-DFF2F0ADC6AE}"/>
              </a:ext>
            </a:extLst>
          </p:cNvPr>
          <p:cNvSpPr txBox="1">
            <a:spLocks/>
          </p:cNvSpPr>
          <p:nvPr/>
        </p:nvSpPr>
        <p:spPr>
          <a:xfrm>
            <a:off x="3691512" y="2898767"/>
            <a:ext cx="4487660" cy="494795"/>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endParaRPr lang="zh-CN" altLang="en-US" sz="8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p:txBody>
      </p:sp>
    </p:spTree>
    <p:extLst>
      <p:ext uri="{BB962C8B-B14F-4D97-AF65-F5344CB8AC3E}">
        <p14:creationId xmlns:p14="http://schemas.microsoft.com/office/powerpoint/2010/main" val="584855507"/>
      </p:ext>
    </p:extLst>
  </p:cSld>
  <p:clrMapOvr>
    <a:masterClrMapping/>
  </p:clrMapOvr>
  <p:transition spd="slow" advTm="5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IC</a:t>
            </a:r>
            <a:r>
              <a:rPr lang="zh-CN" altLang="en-US" dirty="0">
                <a:solidFill>
                  <a:srgbClr val="000000"/>
                </a:solidFill>
                <a:latin typeface="猫啃珠圆体" panose="02020500000000000000" pitchFamily="18" charset="-122"/>
                <a:ea typeface="猫啃珠圆体" panose="02020500000000000000" pitchFamily="18" charset="-122"/>
              </a:rPr>
              <a:t>失效分析行业介绍</a:t>
            </a:r>
          </a:p>
        </p:txBody>
      </p:sp>
      <p:sp>
        <p:nvSpPr>
          <p:cNvPr id="17" name="文本框 16">
            <a:extLst>
              <a:ext uri="{FF2B5EF4-FFF2-40B4-BE49-F238E27FC236}">
                <a16:creationId xmlns:a16="http://schemas.microsoft.com/office/drawing/2014/main" id="{4EAA6003-1128-4237-B520-6F02C9353968}"/>
              </a:ext>
            </a:extLst>
          </p:cNvPr>
          <p:cNvSpPr txBox="1"/>
          <p:nvPr/>
        </p:nvSpPr>
        <p:spPr>
          <a:xfrm>
            <a:off x="1212287" y="1895780"/>
            <a:ext cx="9928484" cy="1061381"/>
          </a:xfrm>
          <a:prstGeom prst="rect">
            <a:avLst/>
          </a:prstGeom>
          <a:noFill/>
        </p:spPr>
        <p:txBody>
          <a:bodyPr wrap="square">
            <a:spAutoFit/>
          </a:bodyPr>
          <a:lstStyle/>
          <a:p>
            <a:pPr>
              <a:lnSpc>
                <a:spcPct val="120000"/>
              </a:lnSpc>
            </a:pPr>
            <a:r>
              <a:rPr lang="zh-CN" altLang="en-US" dirty="0">
                <a:latin typeface="猫啃珠圆体" panose="02020500000000000000" pitchFamily="18" charset="-122"/>
                <a:ea typeface="猫啃珠圆体" panose="02020500000000000000" pitchFamily="18" charset="-122"/>
              </a:rPr>
              <a:t>产品不能完成其规定的功能即为</a:t>
            </a:r>
            <a:r>
              <a:rPr lang="zh-CN" altLang="en-US" dirty="0">
                <a:solidFill>
                  <a:srgbClr val="C00000"/>
                </a:solidFill>
                <a:latin typeface="猫啃珠圆体" panose="02020500000000000000" pitchFamily="18" charset="-122"/>
                <a:ea typeface="猫啃珠圆体" panose="02020500000000000000" pitchFamily="18" charset="-122"/>
              </a:rPr>
              <a:t>失效</a:t>
            </a:r>
            <a:r>
              <a:rPr lang="zh-CN" altLang="en-US" dirty="0">
                <a:latin typeface="猫啃珠圆体" panose="02020500000000000000" pitchFamily="18" charset="-122"/>
                <a:ea typeface="猫啃珠圆体" panose="02020500000000000000" pitchFamily="18" charset="-122"/>
              </a:rPr>
              <a:t>。而失效分析则是根据失效模式和现象，通过分析和验证，模拟重现失效的现象，找出失效的原因，挖掘出失效的机理的活动。在提高产品质量，技术开发、改进，产品修复及仲裁失效事故等方面具有很强的实际意义。</a:t>
            </a:r>
          </a:p>
        </p:txBody>
      </p:sp>
      <p:sp>
        <p:nvSpPr>
          <p:cNvPr id="28" name="矩形 13">
            <a:extLst>
              <a:ext uri="{FF2B5EF4-FFF2-40B4-BE49-F238E27FC236}">
                <a16:creationId xmlns:a16="http://schemas.microsoft.com/office/drawing/2014/main" id="{B96FB72A-4B36-41FA-BB6E-6FBB0B3DDE0F}"/>
              </a:ext>
            </a:extLst>
          </p:cNvPr>
          <p:cNvSpPr>
            <a:spLocks noChangeArrowheads="1"/>
          </p:cNvSpPr>
          <p:nvPr/>
        </p:nvSpPr>
        <p:spPr bwMode="auto">
          <a:xfrm>
            <a:off x="897850" y="3429000"/>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学科分类</a:t>
            </a:r>
          </a:p>
        </p:txBody>
      </p:sp>
      <p:sp>
        <p:nvSpPr>
          <p:cNvPr id="36" name="矩形 13">
            <a:extLst>
              <a:ext uri="{FF2B5EF4-FFF2-40B4-BE49-F238E27FC236}">
                <a16:creationId xmlns:a16="http://schemas.microsoft.com/office/drawing/2014/main" id="{F01A4FDA-F4CF-4A28-B443-4AC4009106F2}"/>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相关定义</a:t>
            </a:r>
          </a:p>
        </p:txBody>
      </p:sp>
      <p:graphicFrame>
        <p:nvGraphicFramePr>
          <p:cNvPr id="16" name="Diagram 14">
            <a:extLst>
              <a:ext uri="{FF2B5EF4-FFF2-40B4-BE49-F238E27FC236}">
                <a16:creationId xmlns:a16="http://schemas.microsoft.com/office/drawing/2014/main" id="{54A337EA-C283-4CC6-80F7-AC6C256BFF65}"/>
              </a:ext>
            </a:extLst>
          </p:cNvPr>
          <p:cNvGraphicFramePr/>
          <p:nvPr>
            <p:extLst>
              <p:ext uri="{D42A27DB-BD31-4B8C-83A1-F6EECF244321}">
                <p14:modId xmlns:p14="http://schemas.microsoft.com/office/powerpoint/2010/main" val="303141588"/>
              </p:ext>
            </p:extLst>
          </p:nvPr>
        </p:nvGraphicFramePr>
        <p:xfrm>
          <a:off x="5340925" y="831517"/>
          <a:ext cx="5400000" cy="108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文本框 17">
            <a:extLst>
              <a:ext uri="{FF2B5EF4-FFF2-40B4-BE49-F238E27FC236}">
                <a16:creationId xmlns:a16="http://schemas.microsoft.com/office/drawing/2014/main" id="{EF6DFB2B-3B77-4DCB-9F47-A421373D202C}"/>
              </a:ext>
            </a:extLst>
          </p:cNvPr>
          <p:cNvSpPr txBox="1"/>
          <p:nvPr/>
        </p:nvSpPr>
        <p:spPr>
          <a:xfrm>
            <a:off x="1212287" y="3937901"/>
            <a:ext cx="4786004" cy="2390976"/>
          </a:xfrm>
          <a:prstGeom prst="rect">
            <a:avLst/>
          </a:prstGeom>
          <a:noFill/>
        </p:spPr>
        <p:txBody>
          <a:bodyPr wrap="square">
            <a:spAutoFit/>
          </a:bodyPr>
          <a:lstStyle/>
          <a:p>
            <a:pPr>
              <a:lnSpc>
                <a:spcPct val="120000"/>
              </a:lnSpc>
            </a:pPr>
            <a:r>
              <a:rPr lang="en-US" altLang="zh-CN" dirty="0">
                <a:latin typeface="猫啃珠圆体" panose="02020500000000000000" pitchFamily="18" charset="-122"/>
                <a:ea typeface="猫啃珠圆体" panose="02020500000000000000" pitchFamily="18" charset="-122"/>
              </a:rPr>
              <a:t>IC</a:t>
            </a:r>
            <a:r>
              <a:rPr lang="zh-CN" altLang="en-US" dirty="0">
                <a:latin typeface="猫啃珠圆体" panose="02020500000000000000" pitchFamily="18" charset="-122"/>
                <a:ea typeface="猫啃珠圆体" panose="02020500000000000000" pitchFamily="18" charset="-122"/>
              </a:rPr>
              <a:t>失效分析可以简单的分为电性失效分析（</a:t>
            </a:r>
            <a:r>
              <a:rPr lang="en-US" altLang="zh-CN" dirty="0">
                <a:latin typeface="猫啃珠圆体" panose="02020500000000000000" pitchFamily="18" charset="-122"/>
                <a:ea typeface="猫啃珠圆体" panose="02020500000000000000" pitchFamily="18" charset="-122"/>
              </a:rPr>
              <a:t>EFA</a:t>
            </a:r>
            <a:r>
              <a:rPr lang="zh-CN" altLang="en-US" dirty="0">
                <a:latin typeface="猫啃珠圆体" panose="02020500000000000000" pitchFamily="18" charset="-122"/>
                <a:ea typeface="猫啃珠圆体" panose="02020500000000000000" pitchFamily="18" charset="-122"/>
              </a:rPr>
              <a:t>）和物性失效分析（</a:t>
            </a:r>
            <a:r>
              <a:rPr lang="en-US" altLang="zh-CN" dirty="0">
                <a:latin typeface="猫啃珠圆体" panose="02020500000000000000" pitchFamily="18" charset="-122"/>
                <a:ea typeface="猫啃珠圆体" panose="02020500000000000000" pitchFamily="18" charset="-122"/>
              </a:rPr>
              <a:t>PFA</a:t>
            </a:r>
            <a:r>
              <a:rPr lang="zh-CN" altLang="en-US" dirty="0">
                <a:latin typeface="猫啃珠圆体" panose="02020500000000000000" pitchFamily="18" charset="-122"/>
                <a:ea typeface="猫啃珠圆体" panose="02020500000000000000" pitchFamily="18" charset="-122"/>
              </a:rPr>
              <a:t>）。</a:t>
            </a:r>
            <a:r>
              <a:rPr lang="en-US" altLang="zh-CN" dirty="0">
                <a:latin typeface="猫啃珠圆体" panose="02020500000000000000" pitchFamily="18" charset="-122"/>
                <a:ea typeface="猫啃珠圆体" panose="02020500000000000000" pitchFamily="18" charset="-122"/>
              </a:rPr>
              <a:t>EFA </a:t>
            </a:r>
            <a:r>
              <a:rPr lang="zh-CN" altLang="en-US" dirty="0">
                <a:latin typeface="猫啃珠圆体" panose="02020500000000000000" pitchFamily="18" charset="-122"/>
                <a:ea typeface="猫啃珠圆体" panose="02020500000000000000" pitchFamily="18" charset="-122"/>
              </a:rPr>
              <a:t>是一种通过电性测量手段来定位失效位置的方法。通常使用示波器、</a:t>
            </a:r>
            <a:r>
              <a:rPr lang="en-US" altLang="zh-CN" dirty="0">
                <a:latin typeface="猫啃珠圆体" panose="02020500000000000000" pitchFamily="18" charset="-122"/>
                <a:ea typeface="猫啃珠圆体" panose="02020500000000000000" pitchFamily="18" charset="-122"/>
              </a:rPr>
              <a:t>IV Curve</a:t>
            </a:r>
            <a:r>
              <a:rPr lang="zh-CN" altLang="en-US" dirty="0">
                <a:latin typeface="猫啃珠圆体" panose="02020500000000000000" pitchFamily="18" charset="-122"/>
                <a:ea typeface="猫啃珠圆体" panose="02020500000000000000" pitchFamily="18" charset="-122"/>
              </a:rPr>
              <a:t>、热点设备等工具来进行故障隔离，缩小怀疑的范围。</a:t>
            </a:r>
            <a:r>
              <a:rPr lang="en-US" altLang="zh-CN" dirty="0">
                <a:latin typeface="猫啃珠圆体" panose="02020500000000000000" pitchFamily="18" charset="-122"/>
                <a:ea typeface="猫啃珠圆体" panose="02020500000000000000" pitchFamily="18" charset="-122"/>
              </a:rPr>
              <a:t>PFA </a:t>
            </a:r>
            <a:r>
              <a:rPr lang="zh-CN" altLang="en-US" dirty="0">
                <a:latin typeface="猫啃珠圆体" panose="02020500000000000000" pitchFamily="18" charset="-122"/>
                <a:ea typeface="猫啃珠圆体" panose="02020500000000000000" pitchFamily="18" charset="-122"/>
              </a:rPr>
              <a:t>的目标是使用物理或化学的方法将缺陷（物理失效点）呈现出来。</a:t>
            </a:r>
          </a:p>
        </p:txBody>
      </p:sp>
      <p:graphicFrame>
        <p:nvGraphicFramePr>
          <p:cNvPr id="24" name="Diagram 3">
            <a:extLst>
              <a:ext uri="{FF2B5EF4-FFF2-40B4-BE49-F238E27FC236}">
                <a16:creationId xmlns:a16="http://schemas.microsoft.com/office/drawing/2014/main" id="{C5EF141D-CA7F-4951-A59B-9A2BE137B2E2}"/>
              </a:ext>
            </a:extLst>
          </p:cNvPr>
          <p:cNvGraphicFramePr/>
          <p:nvPr>
            <p:extLst>
              <p:ext uri="{D42A27DB-BD31-4B8C-83A1-F6EECF244321}">
                <p14:modId xmlns:p14="http://schemas.microsoft.com/office/powerpoint/2010/main" val="2924717693"/>
              </p:ext>
            </p:extLst>
          </p:nvPr>
        </p:nvGraphicFramePr>
        <p:xfrm>
          <a:off x="5712000" y="2802041"/>
          <a:ext cx="6480000" cy="27437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7" name="组合 26">
            <a:extLst>
              <a:ext uri="{FF2B5EF4-FFF2-40B4-BE49-F238E27FC236}">
                <a16:creationId xmlns:a16="http://schemas.microsoft.com/office/drawing/2014/main" id="{6DA14922-14F9-4309-B4B4-3D6113120982}"/>
              </a:ext>
            </a:extLst>
          </p:cNvPr>
          <p:cNvGrpSpPr/>
          <p:nvPr/>
        </p:nvGrpSpPr>
        <p:grpSpPr>
          <a:xfrm>
            <a:off x="6193711" y="5398692"/>
            <a:ext cx="5201280" cy="1286227"/>
            <a:chOff x="4298277" y="4458036"/>
            <a:chExt cx="7676472" cy="1898313"/>
          </a:xfrm>
        </p:grpSpPr>
        <p:pic>
          <p:nvPicPr>
            <p:cNvPr id="35" name="图片 34">
              <a:extLst>
                <a:ext uri="{FF2B5EF4-FFF2-40B4-BE49-F238E27FC236}">
                  <a16:creationId xmlns:a16="http://schemas.microsoft.com/office/drawing/2014/main" id="{DC6EB3C6-3F93-4A6E-99E5-A88C431B12F4}"/>
                </a:ext>
              </a:extLst>
            </p:cNvPr>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r="667"/>
            <a:stretch/>
          </p:blipFill>
          <p:spPr>
            <a:xfrm>
              <a:off x="4298277" y="4458036"/>
              <a:ext cx="7676472" cy="1898313"/>
            </a:xfrm>
            <a:prstGeom prst="rect">
              <a:avLst/>
            </a:prstGeom>
          </p:spPr>
        </p:pic>
        <p:cxnSp>
          <p:nvCxnSpPr>
            <p:cNvPr id="37" name="直接箭头连接符 36">
              <a:extLst>
                <a:ext uri="{FF2B5EF4-FFF2-40B4-BE49-F238E27FC236}">
                  <a16:creationId xmlns:a16="http://schemas.microsoft.com/office/drawing/2014/main" id="{2F0B4AD7-DA21-4D44-8958-E82486AF1635}"/>
                </a:ext>
              </a:extLst>
            </p:cNvPr>
            <p:cNvCxnSpPr/>
            <p:nvPr/>
          </p:nvCxnSpPr>
          <p:spPr>
            <a:xfrm flipV="1">
              <a:off x="10886725" y="5304036"/>
              <a:ext cx="122701" cy="182368"/>
            </a:xfrm>
            <a:prstGeom prst="straightConnector1">
              <a:avLst/>
            </a:prstGeom>
            <a:ln w="19050">
              <a:solidFill>
                <a:srgbClr val="FFFF00"/>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087792984"/>
      </p:ext>
    </p:extLst>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graphicEl>
                                              <a:dgm id="{5622E46B-2079-47E2-8D3C-B30FC78C815D}"/>
                                            </p:graphicEl>
                                          </p:spTgt>
                                        </p:tgtEl>
                                        <p:attrNameLst>
                                          <p:attrName>style.visibility</p:attrName>
                                        </p:attrNameLst>
                                      </p:cBhvr>
                                      <p:to>
                                        <p:strVal val="visible"/>
                                      </p:to>
                                    </p:set>
                                    <p:anim calcmode="lin" valueType="num">
                                      <p:cBhvr>
                                        <p:cTn id="7" dur="500" fill="hold"/>
                                        <p:tgtEl>
                                          <p:spTgt spid="16">
                                            <p:graphicEl>
                                              <a:dgm id="{5622E46B-2079-47E2-8D3C-B30FC78C815D}"/>
                                            </p:graphicEl>
                                          </p:spTgt>
                                        </p:tgtEl>
                                        <p:attrNameLst>
                                          <p:attrName>ppt_w</p:attrName>
                                        </p:attrNameLst>
                                      </p:cBhvr>
                                      <p:tavLst>
                                        <p:tav tm="0">
                                          <p:val>
                                            <p:fltVal val="0"/>
                                          </p:val>
                                        </p:tav>
                                        <p:tav tm="100000">
                                          <p:val>
                                            <p:strVal val="#ppt_w"/>
                                          </p:val>
                                        </p:tav>
                                      </p:tavLst>
                                    </p:anim>
                                    <p:anim calcmode="lin" valueType="num">
                                      <p:cBhvr>
                                        <p:cTn id="8" dur="500" fill="hold"/>
                                        <p:tgtEl>
                                          <p:spTgt spid="16">
                                            <p:graphicEl>
                                              <a:dgm id="{5622E46B-2079-47E2-8D3C-B30FC78C815D}"/>
                                            </p:graphicEl>
                                          </p:spTgt>
                                        </p:tgtEl>
                                        <p:attrNameLst>
                                          <p:attrName>ppt_h</p:attrName>
                                        </p:attrNameLst>
                                      </p:cBhvr>
                                      <p:tavLst>
                                        <p:tav tm="0">
                                          <p:val>
                                            <p:fltVal val="0"/>
                                          </p:val>
                                        </p:tav>
                                        <p:tav tm="100000">
                                          <p:val>
                                            <p:strVal val="#ppt_h"/>
                                          </p:val>
                                        </p:tav>
                                      </p:tavLst>
                                    </p:anim>
                                    <p:animEffect transition="in" filter="fade">
                                      <p:cBhvr>
                                        <p:cTn id="9" dur="500"/>
                                        <p:tgtEl>
                                          <p:spTgt spid="16">
                                            <p:graphicEl>
                                              <a:dgm id="{5622E46B-2079-47E2-8D3C-B30FC78C815D}"/>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graphicEl>
                                              <a:dgm id="{74428EDC-9729-4B0A-A246-41956C861FB7}"/>
                                            </p:graphicEl>
                                          </p:spTgt>
                                        </p:tgtEl>
                                        <p:attrNameLst>
                                          <p:attrName>style.visibility</p:attrName>
                                        </p:attrNameLst>
                                      </p:cBhvr>
                                      <p:to>
                                        <p:strVal val="visible"/>
                                      </p:to>
                                    </p:set>
                                    <p:anim calcmode="lin" valueType="num">
                                      <p:cBhvr>
                                        <p:cTn id="12" dur="500" fill="hold"/>
                                        <p:tgtEl>
                                          <p:spTgt spid="16">
                                            <p:graphicEl>
                                              <a:dgm id="{74428EDC-9729-4B0A-A246-41956C861FB7}"/>
                                            </p:graphicEl>
                                          </p:spTgt>
                                        </p:tgtEl>
                                        <p:attrNameLst>
                                          <p:attrName>ppt_w</p:attrName>
                                        </p:attrNameLst>
                                      </p:cBhvr>
                                      <p:tavLst>
                                        <p:tav tm="0">
                                          <p:val>
                                            <p:fltVal val="0"/>
                                          </p:val>
                                        </p:tav>
                                        <p:tav tm="100000">
                                          <p:val>
                                            <p:strVal val="#ppt_w"/>
                                          </p:val>
                                        </p:tav>
                                      </p:tavLst>
                                    </p:anim>
                                    <p:anim calcmode="lin" valueType="num">
                                      <p:cBhvr>
                                        <p:cTn id="13" dur="500" fill="hold"/>
                                        <p:tgtEl>
                                          <p:spTgt spid="16">
                                            <p:graphicEl>
                                              <a:dgm id="{74428EDC-9729-4B0A-A246-41956C861FB7}"/>
                                            </p:graphicEl>
                                          </p:spTgt>
                                        </p:tgtEl>
                                        <p:attrNameLst>
                                          <p:attrName>ppt_h</p:attrName>
                                        </p:attrNameLst>
                                      </p:cBhvr>
                                      <p:tavLst>
                                        <p:tav tm="0">
                                          <p:val>
                                            <p:fltVal val="0"/>
                                          </p:val>
                                        </p:tav>
                                        <p:tav tm="100000">
                                          <p:val>
                                            <p:strVal val="#ppt_h"/>
                                          </p:val>
                                        </p:tav>
                                      </p:tavLst>
                                    </p:anim>
                                    <p:animEffect transition="in" filter="fade">
                                      <p:cBhvr>
                                        <p:cTn id="14" dur="500"/>
                                        <p:tgtEl>
                                          <p:spTgt spid="16">
                                            <p:graphicEl>
                                              <a:dgm id="{74428EDC-9729-4B0A-A246-41956C861FB7}"/>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graphicEl>
                                              <a:dgm id="{F9898274-84DF-448C-AA86-A327182A9363}"/>
                                            </p:graphicEl>
                                          </p:spTgt>
                                        </p:tgtEl>
                                        <p:attrNameLst>
                                          <p:attrName>style.visibility</p:attrName>
                                        </p:attrNameLst>
                                      </p:cBhvr>
                                      <p:to>
                                        <p:strVal val="visible"/>
                                      </p:to>
                                    </p:set>
                                    <p:anim calcmode="lin" valueType="num">
                                      <p:cBhvr>
                                        <p:cTn id="17" dur="500" fill="hold"/>
                                        <p:tgtEl>
                                          <p:spTgt spid="16">
                                            <p:graphicEl>
                                              <a:dgm id="{F9898274-84DF-448C-AA86-A327182A9363}"/>
                                            </p:graphicEl>
                                          </p:spTgt>
                                        </p:tgtEl>
                                        <p:attrNameLst>
                                          <p:attrName>ppt_w</p:attrName>
                                        </p:attrNameLst>
                                      </p:cBhvr>
                                      <p:tavLst>
                                        <p:tav tm="0">
                                          <p:val>
                                            <p:fltVal val="0"/>
                                          </p:val>
                                        </p:tav>
                                        <p:tav tm="100000">
                                          <p:val>
                                            <p:strVal val="#ppt_w"/>
                                          </p:val>
                                        </p:tav>
                                      </p:tavLst>
                                    </p:anim>
                                    <p:anim calcmode="lin" valueType="num">
                                      <p:cBhvr>
                                        <p:cTn id="18" dur="500" fill="hold"/>
                                        <p:tgtEl>
                                          <p:spTgt spid="16">
                                            <p:graphicEl>
                                              <a:dgm id="{F9898274-84DF-448C-AA86-A327182A9363}"/>
                                            </p:graphicEl>
                                          </p:spTgt>
                                        </p:tgtEl>
                                        <p:attrNameLst>
                                          <p:attrName>ppt_h</p:attrName>
                                        </p:attrNameLst>
                                      </p:cBhvr>
                                      <p:tavLst>
                                        <p:tav tm="0">
                                          <p:val>
                                            <p:fltVal val="0"/>
                                          </p:val>
                                        </p:tav>
                                        <p:tav tm="100000">
                                          <p:val>
                                            <p:strVal val="#ppt_h"/>
                                          </p:val>
                                        </p:tav>
                                      </p:tavLst>
                                    </p:anim>
                                    <p:animEffect transition="in" filter="fade">
                                      <p:cBhvr>
                                        <p:cTn id="19" dur="500"/>
                                        <p:tgtEl>
                                          <p:spTgt spid="16">
                                            <p:graphicEl>
                                              <a:dgm id="{F9898274-84DF-448C-AA86-A327182A9363}"/>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
                                            <p:graphicEl>
                                              <a:dgm id="{7246027E-EEA4-4589-B5AC-0B18BDF83F13}"/>
                                            </p:graphicEl>
                                          </p:spTgt>
                                        </p:tgtEl>
                                        <p:attrNameLst>
                                          <p:attrName>style.visibility</p:attrName>
                                        </p:attrNameLst>
                                      </p:cBhvr>
                                      <p:to>
                                        <p:strVal val="visible"/>
                                      </p:to>
                                    </p:set>
                                    <p:anim calcmode="lin" valueType="num">
                                      <p:cBhvr>
                                        <p:cTn id="22" dur="500" fill="hold"/>
                                        <p:tgtEl>
                                          <p:spTgt spid="16">
                                            <p:graphicEl>
                                              <a:dgm id="{7246027E-EEA4-4589-B5AC-0B18BDF83F13}"/>
                                            </p:graphicEl>
                                          </p:spTgt>
                                        </p:tgtEl>
                                        <p:attrNameLst>
                                          <p:attrName>ppt_w</p:attrName>
                                        </p:attrNameLst>
                                      </p:cBhvr>
                                      <p:tavLst>
                                        <p:tav tm="0">
                                          <p:val>
                                            <p:fltVal val="0"/>
                                          </p:val>
                                        </p:tav>
                                        <p:tav tm="100000">
                                          <p:val>
                                            <p:strVal val="#ppt_w"/>
                                          </p:val>
                                        </p:tav>
                                      </p:tavLst>
                                    </p:anim>
                                    <p:anim calcmode="lin" valueType="num">
                                      <p:cBhvr>
                                        <p:cTn id="23" dur="500" fill="hold"/>
                                        <p:tgtEl>
                                          <p:spTgt spid="16">
                                            <p:graphicEl>
                                              <a:dgm id="{7246027E-EEA4-4589-B5AC-0B18BDF83F13}"/>
                                            </p:graphicEl>
                                          </p:spTgt>
                                        </p:tgtEl>
                                        <p:attrNameLst>
                                          <p:attrName>ppt_h</p:attrName>
                                        </p:attrNameLst>
                                      </p:cBhvr>
                                      <p:tavLst>
                                        <p:tav tm="0">
                                          <p:val>
                                            <p:fltVal val="0"/>
                                          </p:val>
                                        </p:tav>
                                        <p:tav tm="100000">
                                          <p:val>
                                            <p:strVal val="#ppt_h"/>
                                          </p:val>
                                        </p:tav>
                                      </p:tavLst>
                                    </p:anim>
                                    <p:animEffect transition="in" filter="fade">
                                      <p:cBhvr>
                                        <p:cTn id="24" dur="500"/>
                                        <p:tgtEl>
                                          <p:spTgt spid="16">
                                            <p:graphicEl>
                                              <a:dgm id="{7246027E-EEA4-4589-B5AC-0B18BDF83F13}"/>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6">
                                            <p:graphicEl>
                                              <a:dgm id="{9A18979B-0D13-4085-B6E7-56D3950C3DD6}"/>
                                            </p:graphicEl>
                                          </p:spTgt>
                                        </p:tgtEl>
                                        <p:attrNameLst>
                                          <p:attrName>style.visibility</p:attrName>
                                        </p:attrNameLst>
                                      </p:cBhvr>
                                      <p:to>
                                        <p:strVal val="visible"/>
                                      </p:to>
                                    </p:set>
                                    <p:anim calcmode="lin" valueType="num">
                                      <p:cBhvr>
                                        <p:cTn id="27" dur="500" fill="hold"/>
                                        <p:tgtEl>
                                          <p:spTgt spid="16">
                                            <p:graphicEl>
                                              <a:dgm id="{9A18979B-0D13-4085-B6E7-56D3950C3DD6}"/>
                                            </p:graphicEl>
                                          </p:spTgt>
                                        </p:tgtEl>
                                        <p:attrNameLst>
                                          <p:attrName>ppt_w</p:attrName>
                                        </p:attrNameLst>
                                      </p:cBhvr>
                                      <p:tavLst>
                                        <p:tav tm="0">
                                          <p:val>
                                            <p:fltVal val="0"/>
                                          </p:val>
                                        </p:tav>
                                        <p:tav tm="100000">
                                          <p:val>
                                            <p:strVal val="#ppt_w"/>
                                          </p:val>
                                        </p:tav>
                                      </p:tavLst>
                                    </p:anim>
                                    <p:anim calcmode="lin" valueType="num">
                                      <p:cBhvr>
                                        <p:cTn id="28" dur="500" fill="hold"/>
                                        <p:tgtEl>
                                          <p:spTgt spid="16">
                                            <p:graphicEl>
                                              <a:dgm id="{9A18979B-0D13-4085-B6E7-56D3950C3DD6}"/>
                                            </p:graphicEl>
                                          </p:spTgt>
                                        </p:tgtEl>
                                        <p:attrNameLst>
                                          <p:attrName>ppt_h</p:attrName>
                                        </p:attrNameLst>
                                      </p:cBhvr>
                                      <p:tavLst>
                                        <p:tav tm="0">
                                          <p:val>
                                            <p:fltVal val="0"/>
                                          </p:val>
                                        </p:tav>
                                        <p:tav tm="100000">
                                          <p:val>
                                            <p:strVal val="#ppt_h"/>
                                          </p:val>
                                        </p:tav>
                                      </p:tavLst>
                                    </p:anim>
                                    <p:animEffect transition="in" filter="fade">
                                      <p:cBhvr>
                                        <p:cTn id="29" dur="500"/>
                                        <p:tgtEl>
                                          <p:spTgt spid="16">
                                            <p:graphicEl>
                                              <a:dgm id="{9A18979B-0D13-4085-B6E7-56D3950C3DD6}"/>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6">
                                            <p:graphicEl>
                                              <a:dgm id="{06C9F179-5D4D-4220-B577-AD86452CB7B9}"/>
                                            </p:graphicEl>
                                          </p:spTgt>
                                        </p:tgtEl>
                                        <p:attrNameLst>
                                          <p:attrName>style.visibility</p:attrName>
                                        </p:attrNameLst>
                                      </p:cBhvr>
                                      <p:to>
                                        <p:strVal val="visible"/>
                                      </p:to>
                                    </p:set>
                                    <p:anim calcmode="lin" valueType="num">
                                      <p:cBhvr>
                                        <p:cTn id="32" dur="500" fill="hold"/>
                                        <p:tgtEl>
                                          <p:spTgt spid="16">
                                            <p:graphicEl>
                                              <a:dgm id="{06C9F179-5D4D-4220-B577-AD86452CB7B9}"/>
                                            </p:graphicEl>
                                          </p:spTgt>
                                        </p:tgtEl>
                                        <p:attrNameLst>
                                          <p:attrName>ppt_w</p:attrName>
                                        </p:attrNameLst>
                                      </p:cBhvr>
                                      <p:tavLst>
                                        <p:tav tm="0">
                                          <p:val>
                                            <p:fltVal val="0"/>
                                          </p:val>
                                        </p:tav>
                                        <p:tav tm="100000">
                                          <p:val>
                                            <p:strVal val="#ppt_w"/>
                                          </p:val>
                                        </p:tav>
                                      </p:tavLst>
                                    </p:anim>
                                    <p:anim calcmode="lin" valueType="num">
                                      <p:cBhvr>
                                        <p:cTn id="33" dur="500" fill="hold"/>
                                        <p:tgtEl>
                                          <p:spTgt spid="16">
                                            <p:graphicEl>
                                              <a:dgm id="{06C9F179-5D4D-4220-B577-AD86452CB7B9}"/>
                                            </p:graphicEl>
                                          </p:spTgt>
                                        </p:tgtEl>
                                        <p:attrNameLst>
                                          <p:attrName>ppt_h</p:attrName>
                                        </p:attrNameLst>
                                      </p:cBhvr>
                                      <p:tavLst>
                                        <p:tav tm="0">
                                          <p:val>
                                            <p:fltVal val="0"/>
                                          </p:val>
                                        </p:tav>
                                        <p:tav tm="100000">
                                          <p:val>
                                            <p:strVal val="#ppt_h"/>
                                          </p:val>
                                        </p:tav>
                                      </p:tavLst>
                                    </p:anim>
                                    <p:animEffect transition="in" filter="fade">
                                      <p:cBhvr>
                                        <p:cTn id="34" dur="500"/>
                                        <p:tgtEl>
                                          <p:spTgt spid="16">
                                            <p:graphicEl>
                                              <a:dgm id="{06C9F179-5D4D-4220-B577-AD86452CB7B9}"/>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6">
                                            <p:graphicEl>
                                              <a:dgm id="{CE7E69D0-661E-4DB0-932D-3A21B981BA90}"/>
                                            </p:graphicEl>
                                          </p:spTgt>
                                        </p:tgtEl>
                                        <p:attrNameLst>
                                          <p:attrName>style.visibility</p:attrName>
                                        </p:attrNameLst>
                                      </p:cBhvr>
                                      <p:to>
                                        <p:strVal val="visible"/>
                                      </p:to>
                                    </p:set>
                                    <p:anim calcmode="lin" valueType="num">
                                      <p:cBhvr>
                                        <p:cTn id="37" dur="500" fill="hold"/>
                                        <p:tgtEl>
                                          <p:spTgt spid="16">
                                            <p:graphicEl>
                                              <a:dgm id="{CE7E69D0-661E-4DB0-932D-3A21B981BA90}"/>
                                            </p:graphicEl>
                                          </p:spTgt>
                                        </p:tgtEl>
                                        <p:attrNameLst>
                                          <p:attrName>ppt_w</p:attrName>
                                        </p:attrNameLst>
                                      </p:cBhvr>
                                      <p:tavLst>
                                        <p:tav tm="0">
                                          <p:val>
                                            <p:fltVal val="0"/>
                                          </p:val>
                                        </p:tav>
                                        <p:tav tm="100000">
                                          <p:val>
                                            <p:strVal val="#ppt_w"/>
                                          </p:val>
                                        </p:tav>
                                      </p:tavLst>
                                    </p:anim>
                                    <p:anim calcmode="lin" valueType="num">
                                      <p:cBhvr>
                                        <p:cTn id="38" dur="500" fill="hold"/>
                                        <p:tgtEl>
                                          <p:spTgt spid="16">
                                            <p:graphicEl>
                                              <a:dgm id="{CE7E69D0-661E-4DB0-932D-3A21B981BA90}"/>
                                            </p:graphicEl>
                                          </p:spTgt>
                                        </p:tgtEl>
                                        <p:attrNameLst>
                                          <p:attrName>ppt_h</p:attrName>
                                        </p:attrNameLst>
                                      </p:cBhvr>
                                      <p:tavLst>
                                        <p:tav tm="0">
                                          <p:val>
                                            <p:fltVal val="0"/>
                                          </p:val>
                                        </p:tav>
                                        <p:tav tm="100000">
                                          <p:val>
                                            <p:strVal val="#ppt_h"/>
                                          </p:val>
                                        </p:tav>
                                      </p:tavLst>
                                    </p:anim>
                                    <p:animEffect transition="in" filter="fade">
                                      <p:cBhvr>
                                        <p:cTn id="39" dur="500"/>
                                        <p:tgtEl>
                                          <p:spTgt spid="16">
                                            <p:graphicEl>
                                              <a:dgm id="{CE7E69D0-661E-4DB0-932D-3A21B981BA90}"/>
                                            </p:graphic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6">
                                            <p:graphicEl>
                                              <a:dgm id="{90AD231E-330D-428F-B952-4885BA9070BE}"/>
                                            </p:graphicEl>
                                          </p:spTgt>
                                        </p:tgtEl>
                                        <p:attrNameLst>
                                          <p:attrName>style.visibility</p:attrName>
                                        </p:attrNameLst>
                                      </p:cBhvr>
                                      <p:to>
                                        <p:strVal val="visible"/>
                                      </p:to>
                                    </p:set>
                                    <p:anim calcmode="lin" valueType="num">
                                      <p:cBhvr>
                                        <p:cTn id="42" dur="500" fill="hold"/>
                                        <p:tgtEl>
                                          <p:spTgt spid="16">
                                            <p:graphicEl>
                                              <a:dgm id="{90AD231E-330D-428F-B952-4885BA9070BE}"/>
                                            </p:graphicEl>
                                          </p:spTgt>
                                        </p:tgtEl>
                                        <p:attrNameLst>
                                          <p:attrName>ppt_w</p:attrName>
                                        </p:attrNameLst>
                                      </p:cBhvr>
                                      <p:tavLst>
                                        <p:tav tm="0">
                                          <p:val>
                                            <p:fltVal val="0"/>
                                          </p:val>
                                        </p:tav>
                                        <p:tav tm="100000">
                                          <p:val>
                                            <p:strVal val="#ppt_w"/>
                                          </p:val>
                                        </p:tav>
                                      </p:tavLst>
                                    </p:anim>
                                    <p:anim calcmode="lin" valueType="num">
                                      <p:cBhvr>
                                        <p:cTn id="43" dur="500" fill="hold"/>
                                        <p:tgtEl>
                                          <p:spTgt spid="16">
                                            <p:graphicEl>
                                              <a:dgm id="{90AD231E-330D-428F-B952-4885BA9070BE}"/>
                                            </p:graphicEl>
                                          </p:spTgt>
                                        </p:tgtEl>
                                        <p:attrNameLst>
                                          <p:attrName>ppt_h</p:attrName>
                                        </p:attrNameLst>
                                      </p:cBhvr>
                                      <p:tavLst>
                                        <p:tav tm="0">
                                          <p:val>
                                            <p:fltVal val="0"/>
                                          </p:val>
                                        </p:tav>
                                        <p:tav tm="100000">
                                          <p:val>
                                            <p:strVal val="#ppt_h"/>
                                          </p:val>
                                        </p:tav>
                                      </p:tavLst>
                                    </p:anim>
                                    <p:animEffect transition="in" filter="fade">
                                      <p:cBhvr>
                                        <p:cTn id="44" dur="500"/>
                                        <p:tgtEl>
                                          <p:spTgt spid="16">
                                            <p:graphicEl>
                                              <a:dgm id="{90AD231E-330D-428F-B952-4885BA9070BE}"/>
                                            </p:graphic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6">
                                            <p:graphicEl>
                                              <a:dgm id="{66385B3B-1B6E-4F73-BB94-AD59575F06EA}"/>
                                            </p:graphicEl>
                                          </p:spTgt>
                                        </p:tgtEl>
                                        <p:attrNameLst>
                                          <p:attrName>style.visibility</p:attrName>
                                        </p:attrNameLst>
                                      </p:cBhvr>
                                      <p:to>
                                        <p:strVal val="visible"/>
                                      </p:to>
                                    </p:set>
                                    <p:anim calcmode="lin" valueType="num">
                                      <p:cBhvr>
                                        <p:cTn id="47" dur="500" fill="hold"/>
                                        <p:tgtEl>
                                          <p:spTgt spid="16">
                                            <p:graphicEl>
                                              <a:dgm id="{66385B3B-1B6E-4F73-BB94-AD59575F06EA}"/>
                                            </p:graphicEl>
                                          </p:spTgt>
                                        </p:tgtEl>
                                        <p:attrNameLst>
                                          <p:attrName>ppt_w</p:attrName>
                                        </p:attrNameLst>
                                      </p:cBhvr>
                                      <p:tavLst>
                                        <p:tav tm="0">
                                          <p:val>
                                            <p:fltVal val="0"/>
                                          </p:val>
                                        </p:tav>
                                        <p:tav tm="100000">
                                          <p:val>
                                            <p:strVal val="#ppt_w"/>
                                          </p:val>
                                        </p:tav>
                                      </p:tavLst>
                                    </p:anim>
                                    <p:anim calcmode="lin" valueType="num">
                                      <p:cBhvr>
                                        <p:cTn id="48" dur="500" fill="hold"/>
                                        <p:tgtEl>
                                          <p:spTgt spid="16">
                                            <p:graphicEl>
                                              <a:dgm id="{66385B3B-1B6E-4F73-BB94-AD59575F06EA}"/>
                                            </p:graphicEl>
                                          </p:spTgt>
                                        </p:tgtEl>
                                        <p:attrNameLst>
                                          <p:attrName>ppt_h</p:attrName>
                                        </p:attrNameLst>
                                      </p:cBhvr>
                                      <p:tavLst>
                                        <p:tav tm="0">
                                          <p:val>
                                            <p:fltVal val="0"/>
                                          </p:val>
                                        </p:tav>
                                        <p:tav tm="100000">
                                          <p:val>
                                            <p:strVal val="#ppt_h"/>
                                          </p:val>
                                        </p:tav>
                                      </p:tavLst>
                                    </p:anim>
                                    <p:animEffect transition="in" filter="fade">
                                      <p:cBhvr>
                                        <p:cTn id="49" dur="500"/>
                                        <p:tgtEl>
                                          <p:spTgt spid="16">
                                            <p:graphicEl>
                                              <a:dgm id="{66385B3B-1B6E-4F73-BB94-AD59575F06EA}"/>
                                            </p:graphic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6">
                                            <p:graphicEl>
                                              <a:dgm id="{D59986D8-3946-4B49-8D8E-9C3B719A65AD}"/>
                                            </p:graphicEl>
                                          </p:spTgt>
                                        </p:tgtEl>
                                        <p:attrNameLst>
                                          <p:attrName>style.visibility</p:attrName>
                                        </p:attrNameLst>
                                      </p:cBhvr>
                                      <p:to>
                                        <p:strVal val="visible"/>
                                      </p:to>
                                    </p:set>
                                    <p:anim calcmode="lin" valueType="num">
                                      <p:cBhvr>
                                        <p:cTn id="52" dur="500" fill="hold"/>
                                        <p:tgtEl>
                                          <p:spTgt spid="16">
                                            <p:graphicEl>
                                              <a:dgm id="{D59986D8-3946-4B49-8D8E-9C3B719A65AD}"/>
                                            </p:graphicEl>
                                          </p:spTgt>
                                        </p:tgtEl>
                                        <p:attrNameLst>
                                          <p:attrName>ppt_w</p:attrName>
                                        </p:attrNameLst>
                                      </p:cBhvr>
                                      <p:tavLst>
                                        <p:tav tm="0">
                                          <p:val>
                                            <p:fltVal val="0"/>
                                          </p:val>
                                        </p:tav>
                                        <p:tav tm="100000">
                                          <p:val>
                                            <p:strVal val="#ppt_w"/>
                                          </p:val>
                                        </p:tav>
                                      </p:tavLst>
                                    </p:anim>
                                    <p:anim calcmode="lin" valueType="num">
                                      <p:cBhvr>
                                        <p:cTn id="53" dur="500" fill="hold"/>
                                        <p:tgtEl>
                                          <p:spTgt spid="16">
                                            <p:graphicEl>
                                              <a:dgm id="{D59986D8-3946-4B49-8D8E-9C3B719A65AD}"/>
                                            </p:graphicEl>
                                          </p:spTgt>
                                        </p:tgtEl>
                                        <p:attrNameLst>
                                          <p:attrName>ppt_h</p:attrName>
                                        </p:attrNameLst>
                                      </p:cBhvr>
                                      <p:tavLst>
                                        <p:tav tm="0">
                                          <p:val>
                                            <p:fltVal val="0"/>
                                          </p:val>
                                        </p:tav>
                                        <p:tav tm="100000">
                                          <p:val>
                                            <p:strVal val="#ppt_h"/>
                                          </p:val>
                                        </p:tav>
                                      </p:tavLst>
                                    </p:anim>
                                    <p:animEffect transition="in" filter="fade">
                                      <p:cBhvr>
                                        <p:cTn id="54" dur="500"/>
                                        <p:tgtEl>
                                          <p:spTgt spid="16">
                                            <p:graphicEl>
                                              <a:dgm id="{D59986D8-3946-4B49-8D8E-9C3B719A65AD}"/>
                                            </p:graphic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6">
                                            <p:graphicEl>
                                              <a:dgm id="{88BD3646-E13C-48A7-B287-4B8BC0EAF28F}"/>
                                            </p:graphicEl>
                                          </p:spTgt>
                                        </p:tgtEl>
                                        <p:attrNameLst>
                                          <p:attrName>style.visibility</p:attrName>
                                        </p:attrNameLst>
                                      </p:cBhvr>
                                      <p:to>
                                        <p:strVal val="visible"/>
                                      </p:to>
                                    </p:set>
                                    <p:anim calcmode="lin" valueType="num">
                                      <p:cBhvr>
                                        <p:cTn id="57" dur="500" fill="hold"/>
                                        <p:tgtEl>
                                          <p:spTgt spid="16">
                                            <p:graphicEl>
                                              <a:dgm id="{88BD3646-E13C-48A7-B287-4B8BC0EAF28F}"/>
                                            </p:graphicEl>
                                          </p:spTgt>
                                        </p:tgtEl>
                                        <p:attrNameLst>
                                          <p:attrName>ppt_w</p:attrName>
                                        </p:attrNameLst>
                                      </p:cBhvr>
                                      <p:tavLst>
                                        <p:tav tm="0">
                                          <p:val>
                                            <p:fltVal val="0"/>
                                          </p:val>
                                        </p:tav>
                                        <p:tav tm="100000">
                                          <p:val>
                                            <p:strVal val="#ppt_w"/>
                                          </p:val>
                                        </p:tav>
                                      </p:tavLst>
                                    </p:anim>
                                    <p:anim calcmode="lin" valueType="num">
                                      <p:cBhvr>
                                        <p:cTn id="58" dur="500" fill="hold"/>
                                        <p:tgtEl>
                                          <p:spTgt spid="16">
                                            <p:graphicEl>
                                              <a:dgm id="{88BD3646-E13C-48A7-B287-4B8BC0EAF28F}"/>
                                            </p:graphicEl>
                                          </p:spTgt>
                                        </p:tgtEl>
                                        <p:attrNameLst>
                                          <p:attrName>ppt_h</p:attrName>
                                        </p:attrNameLst>
                                      </p:cBhvr>
                                      <p:tavLst>
                                        <p:tav tm="0">
                                          <p:val>
                                            <p:fltVal val="0"/>
                                          </p:val>
                                        </p:tav>
                                        <p:tav tm="100000">
                                          <p:val>
                                            <p:strVal val="#ppt_h"/>
                                          </p:val>
                                        </p:tav>
                                      </p:tavLst>
                                    </p:anim>
                                    <p:animEffect transition="in" filter="fade">
                                      <p:cBhvr>
                                        <p:cTn id="59" dur="500"/>
                                        <p:tgtEl>
                                          <p:spTgt spid="16">
                                            <p:graphicEl>
                                              <a:dgm id="{88BD3646-E13C-48A7-B287-4B8BC0EAF28F}"/>
                                            </p:graphic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6">
                                            <p:graphicEl>
                                              <a:dgm id="{4F60942D-230F-4318-8410-3A09FA5CEF20}"/>
                                            </p:graphicEl>
                                          </p:spTgt>
                                        </p:tgtEl>
                                        <p:attrNameLst>
                                          <p:attrName>style.visibility</p:attrName>
                                        </p:attrNameLst>
                                      </p:cBhvr>
                                      <p:to>
                                        <p:strVal val="visible"/>
                                      </p:to>
                                    </p:set>
                                    <p:anim calcmode="lin" valueType="num">
                                      <p:cBhvr>
                                        <p:cTn id="62" dur="500" fill="hold"/>
                                        <p:tgtEl>
                                          <p:spTgt spid="16">
                                            <p:graphicEl>
                                              <a:dgm id="{4F60942D-230F-4318-8410-3A09FA5CEF20}"/>
                                            </p:graphicEl>
                                          </p:spTgt>
                                        </p:tgtEl>
                                        <p:attrNameLst>
                                          <p:attrName>ppt_w</p:attrName>
                                        </p:attrNameLst>
                                      </p:cBhvr>
                                      <p:tavLst>
                                        <p:tav tm="0">
                                          <p:val>
                                            <p:fltVal val="0"/>
                                          </p:val>
                                        </p:tav>
                                        <p:tav tm="100000">
                                          <p:val>
                                            <p:strVal val="#ppt_w"/>
                                          </p:val>
                                        </p:tav>
                                      </p:tavLst>
                                    </p:anim>
                                    <p:anim calcmode="lin" valueType="num">
                                      <p:cBhvr>
                                        <p:cTn id="63" dur="500" fill="hold"/>
                                        <p:tgtEl>
                                          <p:spTgt spid="16">
                                            <p:graphicEl>
                                              <a:dgm id="{4F60942D-230F-4318-8410-3A09FA5CEF20}"/>
                                            </p:graphicEl>
                                          </p:spTgt>
                                        </p:tgtEl>
                                        <p:attrNameLst>
                                          <p:attrName>ppt_h</p:attrName>
                                        </p:attrNameLst>
                                      </p:cBhvr>
                                      <p:tavLst>
                                        <p:tav tm="0">
                                          <p:val>
                                            <p:fltVal val="0"/>
                                          </p:val>
                                        </p:tav>
                                        <p:tav tm="100000">
                                          <p:val>
                                            <p:strVal val="#ppt_h"/>
                                          </p:val>
                                        </p:tav>
                                      </p:tavLst>
                                    </p:anim>
                                    <p:animEffect transition="in" filter="fade">
                                      <p:cBhvr>
                                        <p:cTn id="64" dur="500"/>
                                        <p:tgtEl>
                                          <p:spTgt spid="16">
                                            <p:graphicEl>
                                              <a:dgm id="{4F60942D-230F-4318-8410-3A09FA5CEF20}"/>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graphicEl>
                                              <a:dgm id="{28466736-FDD6-41D9-8098-DBDD3995B858}"/>
                                            </p:graphicEl>
                                          </p:spTgt>
                                        </p:tgtEl>
                                        <p:attrNameLst>
                                          <p:attrName>style.visibility</p:attrName>
                                        </p:attrNameLst>
                                      </p:cBhvr>
                                      <p:to>
                                        <p:strVal val="visible"/>
                                      </p:to>
                                    </p:set>
                                    <p:anim calcmode="lin" valueType="num">
                                      <p:cBhvr>
                                        <p:cTn id="67" dur="500" fill="hold"/>
                                        <p:tgtEl>
                                          <p:spTgt spid="16">
                                            <p:graphicEl>
                                              <a:dgm id="{28466736-FDD6-41D9-8098-DBDD3995B858}"/>
                                            </p:graphicEl>
                                          </p:spTgt>
                                        </p:tgtEl>
                                        <p:attrNameLst>
                                          <p:attrName>ppt_w</p:attrName>
                                        </p:attrNameLst>
                                      </p:cBhvr>
                                      <p:tavLst>
                                        <p:tav tm="0">
                                          <p:val>
                                            <p:fltVal val="0"/>
                                          </p:val>
                                        </p:tav>
                                        <p:tav tm="100000">
                                          <p:val>
                                            <p:strVal val="#ppt_w"/>
                                          </p:val>
                                        </p:tav>
                                      </p:tavLst>
                                    </p:anim>
                                    <p:anim calcmode="lin" valueType="num">
                                      <p:cBhvr>
                                        <p:cTn id="68" dur="500" fill="hold"/>
                                        <p:tgtEl>
                                          <p:spTgt spid="16">
                                            <p:graphicEl>
                                              <a:dgm id="{28466736-FDD6-41D9-8098-DBDD3995B858}"/>
                                            </p:graphicEl>
                                          </p:spTgt>
                                        </p:tgtEl>
                                        <p:attrNameLst>
                                          <p:attrName>ppt_h</p:attrName>
                                        </p:attrNameLst>
                                      </p:cBhvr>
                                      <p:tavLst>
                                        <p:tav tm="0">
                                          <p:val>
                                            <p:fltVal val="0"/>
                                          </p:val>
                                        </p:tav>
                                        <p:tav tm="100000">
                                          <p:val>
                                            <p:strVal val="#ppt_h"/>
                                          </p:val>
                                        </p:tav>
                                      </p:tavLst>
                                    </p:anim>
                                    <p:animEffect transition="in" filter="fade">
                                      <p:cBhvr>
                                        <p:cTn id="69" dur="500"/>
                                        <p:tgtEl>
                                          <p:spTgt spid="16">
                                            <p:graphicEl>
                                              <a:dgm id="{28466736-FDD6-41D9-8098-DBDD3995B858}"/>
                                            </p:graphic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6">
                                            <p:graphicEl>
                                              <a:dgm id="{5CAD0956-B4E6-4D4B-9C6B-AA5E4612C11C}"/>
                                            </p:graphicEl>
                                          </p:spTgt>
                                        </p:tgtEl>
                                        <p:attrNameLst>
                                          <p:attrName>style.visibility</p:attrName>
                                        </p:attrNameLst>
                                      </p:cBhvr>
                                      <p:to>
                                        <p:strVal val="visible"/>
                                      </p:to>
                                    </p:set>
                                    <p:anim calcmode="lin" valueType="num">
                                      <p:cBhvr>
                                        <p:cTn id="72" dur="500" fill="hold"/>
                                        <p:tgtEl>
                                          <p:spTgt spid="16">
                                            <p:graphicEl>
                                              <a:dgm id="{5CAD0956-B4E6-4D4B-9C6B-AA5E4612C11C}"/>
                                            </p:graphicEl>
                                          </p:spTgt>
                                        </p:tgtEl>
                                        <p:attrNameLst>
                                          <p:attrName>ppt_w</p:attrName>
                                        </p:attrNameLst>
                                      </p:cBhvr>
                                      <p:tavLst>
                                        <p:tav tm="0">
                                          <p:val>
                                            <p:fltVal val="0"/>
                                          </p:val>
                                        </p:tav>
                                        <p:tav tm="100000">
                                          <p:val>
                                            <p:strVal val="#ppt_w"/>
                                          </p:val>
                                        </p:tav>
                                      </p:tavLst>
                                    </p:anim>
                                    <p:anim calcmode="lin" valueType="num">
                                      <p:cBhvr>
                                        <p:cTn id="73" dur="500" fill="hold"/>
                                        <p:tgtEl>
                                          <p:spTgt spid="16">
                                            <p:graphicEl>
                                              <a:dgm id="{5CAD0956-B4E6-4D4B-9C6B-AA5E4612C11C}"/>
                                            </p:graphicEl>
                                          </p:spTgt>
                                        </p:tgtEl>
                                        <p:attrNameLst>
                                          <p:attrName>ppt_h</p:attrName>
                                        </p:attrNameLst>
                                      </p:cBhvr>
                                      <p:tavLst>
                                        <p:tav tm="0">
                                          <p:val>
                                            <p:fltVal val="0"/>
                                          </p:val>
                                        </p:tav>
                                        <p:tav tm="100000">
                                          <p:val>
                                            <p:strVal val="#ppt_h"/>
                                          </p:val>
                                        </p:tav>
                                      </p:tavLst>
                                    </p:anim>
                                    <p:animEffect transition="in" filter="fade">
                                      <p:cBhvr>
                                        <p:cTn id="74" dur="500"/>
                                        <p:tgtEl>
                                          <p:spTgt spid="16">
                                            <p:graphicEl>
                                              <a:dgm id="{5CAD0956-B4E6-4D4B-9C6B-AA5E4612C11C}"/>
                                            </p:graphic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6">
                                            <p:graphicEl>
                                              <a:dgm id="{C3BB8826-1D9C-433C-A2F1-18DFCB57DC80}"/>
                                            </p:graphicEl>
                                          </p:spTgt>
                                        </p:tgtEl>
                                        <p:attrNameLst>
                                          <p:attrName>style.visibility</p:attrName>
                                        </p:attrNameLst>
                                      </p:cBhvr>
                                      <p:to>
                                        <p:strVal val="visible"/>
                                      </p:to>
                                    </p:set>
                                    <p:anim calcmode="lin" valueType="num">
                                      <p:cBhvr>
                                        <p:cTn id="77" dur="500" fill="hold"/>
                                        <p:tgtEl>
                                          <p:spTgt spid="16">
                                            <p:graphicEl>
                                              <a:dgm id="{C3BB8826-1D9C-433C-A2F1-18DFCB57DC80}"/>
                                            </p:graphicEl>
                                          </p:spTgt>
                                        </p:tgtEl>
                                        <p:attrNameLst>
                                          <p:attrName>ppt_w</p:attrName>
                                        </p:attrNameLst>
                                      </p:cBhvr>
                                      <p:tavLst>
                                        <p:tav tm="0">
                                          <p:val>
                                            <p:fltVal val="0"/>
                                          </p:val>
                                        </p:tav>
                                        <p:tav tm="100000">
                                          <p:val>
                                            <p:strVal val="#ppt_w"/>
                                          </p:val>
                                        </p:tav>
                                      </p:tavLst>
                                    </p:anim>
                                    <p:anim calcmode="lin" valueType="num">
                                      <p:cBhvr>
                                        <p:cTn id="78" dur="500" fill="hold"/>
                                        <p:tgtEl>
                                          <p:spTgt spid="16">
                                            <p:graphicEl>
                                              <a:dgm id="{C3BB8826-1D9C-433C-A2F1-18DFCB57DC80}"/>
                                            </p:graphicEl>
                                          </p:spTgt>
                                        </p:tgtEl>
                                        <p:attrNameLst>
                                          <p:attrName>ppt_h</p:attrName>
                                        </p:attrNameLst>
                                      </p:cBhvr>
                                      <p:tavLst>
                                        <p:tav tm="0">
                                          <p:val>
                                            <p:fltVal val="0"/>
                                          </p:val>
                                        </p:tav>
                                        <p:tav tm="100000">
                                          <p:val>
                                            <p:strVal val="#ppt_h"/>
                                          </p:val>
                                        </p:tav>
                                      </p:tavLst>
                                    </p:anim>
                                    <p:animEffect transition="in" filter="fade">
                                      <p:cBhvr>
                                        <p:cTn id="79" dur="500"/>
                                        <p:tgtEl>
                                          <p:spTgt spid="16">
                                            <p:graphicEl>
                                              <a:dgm id="{C3BB8826-1D9C-433C-A2F1-18DFCB57DC80}"/>
                                            </p:graphic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6">
                                            <p:graphicEl>
                                              <a:dgm id="{0714A047-183E-4178-932B-07898A4CB3EB}"/>
                                            </p:graphicEl>
                                          </p:spTgt>
                                        </p:tgtEl>
                                        <p:attrNameLst>
                                          <p:attrName>style.visibility</p:attrName>
                                        </p:attrNameLst>
                                      </p:cBhvr>
                                      <p:to>
                                        <p:strVal val="visible"/>
                                      </p:to>
                                    </p:set>
                                    <p:anim calcmode="lin" valueType="num">
                                      <p:cBhvr>
                                        <p:cTn id="82" dur="500" fill="hold"/>
                                        <p:tgtEl>
                                          <p:spTgt spid="16">
                                            <p:graphicEl>
                                              <a:dgm id="{0714A047-183E-4178-932B-07898A4CB3EB}"/>
                                            </p:graphicEl>
                                          </p:spTgt>
                                        </p:tgtEl>
                                        <p:attrNameLst>
                                          <p:attrName>ppt_w</p:attrName>
                                        </p:attrNameLst>
                                      </p:cBhvr>
                                      <p:tavLst>
                                        <p:tav tm="0">
                                          <p:val>
                                            <p:fltVal val="0"/>
                                          </p:val>
                                        </p:tav>
                                        <p:tav tm="100000">
                                          <p:val>
                                            <p:strVal val="#ppt_w"/>
                                          </p:val>
                                        </p:tav>
                                      </p:tavLst>
                                    </p:anim>
                                    <p:anim calcmode="lin" valueType="num">
                                      <p:cBhvr>
                                        <p:cTn id="83" dur="500" fill="hold"/>
                                        <p:tgtEl>
                                          <p:spTgt spid="16">
                                            <p:graphicEl>
                                              <a:dgm id="{0714A047-183E-4178-932B-07898A4CB3EB}"/>
                                            </p:graphicEl>
                                          </p:spTgt>
                                        </p:tgtEl>
                                        <p:attrNameLst>
                                          <p:attrName>ppt_h</p:attrName>
                                        </p:attrNameLst>
                                      </p:cBhvr>
                                      <p:tavLst>
                                        <p:tav tm="0">
                                          <p:val>
                                            <p:fltVal val="0"/>
                                          </p:val>
                                        </p:tav>
                                        <p:tav tm="100000">
                                          <p:val>
                                            <p:strVal val="#ppt_h"/>
                                          </p:val>
                                        </p:tav>
                                      </p:tavLst>
                                    </p:anim>
                                    <p:animEffect transition="in" filter="fade">
                                      <p:cBhvr>
                                        <p:cTn id="84" dur="500"/>
                                        <p:tgtEl>
                                          <p:spTgt spid="16">
                                            <p:graphicEl>
                                              <a:dgm id="{0714A047-183E-4178-932B-07898A4CB3EB}"/>
                                            </p:graphicEl>
                                          </p:spTgt>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6">
                                            <p:graphicEl>
                                              <a:dgm id="{EC5D83B3-A20E-40C9-9AC6-F75E54B0B38C}"/>
                                            </p:graphicEl>
                                          </p:spTgt>
                                        </p:tgtEl>
                                        <p:attrNameLst>
                                          <p:attrName>style.visibility</p:attrName>
                                        </p:attrNameLst>
                                      </p:cBhvr>
                                      <p:to>
                                        <p:strVal val="visible"/>
                                      </p:to>
                                    </p:set>
                                    <p:anim calcmode="lin" valueType="num">
                                      <p:cBhvr>
                                        <p:cTn id="87" dur="500" fill="hold"/>
                                        <p:tgtEl>
                                          <p:spTgt spid="16">
                                            <p:graphicEl>
                                              <a:dgm id="{EC5D83B3-A20E-40C9-9AC6-F75E54B0B38C}"/>
                                            </p:graphicEl>
                                          </p:spTgt>
                                        </p:tgtEl>
                                        <p:attrNameLst>
                                          <p:attrName>ppt_w</p:attrName>
                                        </p:attrNameLst>
                                      </p:cBhvr>
                                      <p:tavLst>
                                        <p:tav tm="0">
                                          <p:val>
                                            <p:fltVal val="0"/>
                                          </p:val>
                                        </p:tav>
                                        <p:tav tm="100000">
                                          <p:val>
                                            <p:strVal val="#ppt_w"/>
                                          </p:val>
                                        </p:tav>
                                      </p:tavLst>
                                    </p:anim>
                                    <p:anim calcmode="lin" valueType="num">
                                      <p:cBhvr>
                                        <p:cTn id="88" dur="500" fill="hold"/>
                                        <p:tgtEl>
                                          <p:spTgt spid="16">
                                            <p:graphicEl>
                                              <a:dgm id="{EC5D83B3-A20E-40C9-9AC6-F75E54B0B38C}"/>
                                            </p:graphicEl>
                                          </p:spTgt>
                                        </p:tgtEl>
                                        <p:attrNameLst>
                                          <p:attrName>ppt_h</p:attrName>
                                        </p:attrNameLst>
                                      </p:cBhvr>
                                      <p:tavLst>
                                        <p:tav tm="0">
                                          <p:val>
                                            <p:fltVal val="0"/>
                                          </p:val>
                                        </p:tav>
                                        <p:tav tm="100000">
                                          <p:val>
                                            <p:strVal val="#ppt_h"/>
                                          </p:val>
                                        </p:tav>
                                      </p:tavLst>
                                    </p:anim>
                                    <p:animEffect transition="in" filter="fade">
                                      <p:cBhvr>
                                        <p:cTn id="89" dur="500"/>
                                        <p:tgtEl>
                                          <p:spTgt spid="16">
                                            <p:graphicEl>
                                              <a:dgm id="{EC5D83B3-A20E-40C9-9AC6-F75E54B0B38C}"/>
                                            </p:graphicEl>
                                          </p:spTgt>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6">
                                            <p:graphicEl>
                                              <a:dgm id="{3517B5D5-1314-4156-841A-C70410CE20F2}"/>
                                            </p:graphicEl>
                                          </p:spTgt>
                                        </p:tgtEl>
                                        <p:attrNameLst>
                                          <p:attrName>style.visibility</p:attrName>
                                        </p:attrNameLst>
                                      </p:cBhvr>
                                      <p:to>
                                        <p:strVal val="visible"/>
                                      </p:to>
                                    </p:set>
                                    <p:anim calcmode="lin" valueType="num">
                                      <p:cBhvr>
                                        <p:cTn id="92" dur="500" fill="hold"/>
                                        <p:tgtEl>
                                          <p:spTgt spid="16">
                                            <p:graphicEl>
                                              <a:dgm id="{3517B5D5-1314-4156-841A-C70410CE20F2}"/>
                                            </p:graphicEl>
                                          </p:spTgt>
                                        </p:tgtEl>
                                        <p:attrNameLst>
                                          <p:attrName>ppt_w</p:attrName>
                                        </p:attrNameLst>
                                      </p:cBhvr>
                                      <p:tavLst>
                                        <p:tav tm="0">
                                          <p:val>
                                            <p:fltVal val="0"/>
                                          </p:val>
                                        </p:tav>
                                        <p:tav tm="100000">
                                          <p:val>
                                            <p:strVal val="#ppt_w"/>
                                          </p:val>
                                        </p:tav>
                                      </p:tavLst>
                                    </p:anim>
                                    <p:anim calcmode="lin" valueType="num">
                                      <p:cBhvr>
                                        <p:cTn id="93" dur="500" fill="hold"/>
                                        <p:tgtEl>
                                          <p:spTgt spid="16">
                                            <p:graphicEl>
                                              <a:dgm id="{3517B5D5-1314-4156-841A-C70410CE20F2}"/>
                                            </p:graphicEl>
                                          </p:spTgt>
                                        </p:tgtEl>
                                        <p:attrNameLst>
                                          <p:attrName>ppt_h</p:attrName>
                                        </p:attrNameLst>
                                      </p:cBhvr>
                                      <p:tavLst>
                                        <p:tav tm="0">
                                          <p:val>
                                            <p:fltVal val="0"/>
                                          </p:val>
                                        </p:tav>
                                        <p:tav tm="100000">
                                          <p:val>
                                            <p:strVal val="#ppt_h"/>
                                          </p:val>
                                        </p:tav>
                                      </p:tavLst>
                                    </p:anim>
                                    <p:animEffect transition="in" filter="fade">
                                      <p:cBhvr>
                                        <p:cTn id="94" dur="500"/>
                                        <p:tgtEl>
                                          <p:spTgt spid="16">
                                            <p:graphicEl>
                                              <a:dgm id="{3517B5D5-1314-4156-841A-C70410CE20F2}"/>
                                            </p:graphicEl>
                                          </p:spTgt>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6">
                                            <p:graphicEl>
                                              <a:dgm id="{EC0A68B2-7087-439D-AC0C-7217D0D3A00B}"/>
                                            </p:graphicEl>
                                          </p:spTgt>
                                        </p:tgtEl>
                                        <p:attrNameLst>
                                          <p:attrName>style.visibility</p:attrName>
                                        </p:attrNameLst>
                                      </p:cBhvr>
                                      <p:to>
                                        <p:strVal val="visible"/>
                                      </p:to>
                                    </p:set>
                                    <p:anim calcmode="lin" valueType="num">
                                      <p:cBhvr>
                                        <p:cTn id="97" dur="500" fill="hold"/>
                                        <p:tgtEl>
                                          <p:spTgt spid="16">
                                            <p:graphicEl>
                                              <a:dgm id="{EC0A68B2-7087-439D-AC0C-7217D0D3A00B}"/>
                                            </p:graphicEl>
                                          </p:spTgt>
                                        </p:tgtEl>
                                        <p:attrNameLst>
                                          <p:attrName>ppt_w</p:attrName>
                                        </p:attrNameLst>
                                      </p:cBhvr>
                                      <p:tavLst>
                                        <p:tav tm="0">
                                          <p:val>
                                            <p:fltVal val="0"/>
                                          </p:val>
                                        </p:tav>
                                        <p:tav tm="100000">
                                          <p:val>
                                            <p:strVal val="#ppt_w"/>
                                          </p:val>
                                        </p:tav>
                                      </p:tavLst>
                                    </p:anim>
                                    <p:anim calcmode="lin" valueType="num">
                                      <p:cBhvr>
                                        <p:cTn id="98" dur="500" fill="hold"/>
                                        <p:tgtEl>
                                          <p:spTgt spid="16">
                                            <p:graphicEl>
                                              <a:dgm id="{EC0A68B2-7087-439D-AC0C-7217D0D3A00B}"/>
                                            </p:graphicEl>
                                          </p:spTgt>
                                        </p:tgtEl>
                                        <p:attrNameLst>
                                          <p:attrName>ppt_h</p:attrName>
                                        </p:attrNameLst>
                                      </p:cBhvr>
                                      <p:tavLst>
                                        <p:tav tm="0">
                                          <p:val>
                                            <p:fltVal val="0"/>
                                          </p:val>
                                        </p:tav>
                                        <p:tav tm="100000">
                                          <p:val>
                                            <p:strVal val="#ppt_h"/>
                                          </p:val>
                                        </p:tav>
                                      </p:tavLst>
                                    </p:anim>
                                    <p:animEffect transition="in" filter="fade">
                                      <p:cBhvr>
                                        <p:cTn id="99" dur="500"/>
                                        <p:tgtEl>
                                          <p:spTgt spid="16">
                                            <p:graphicEl>
                                              <a:dgm id="{EC0A68B2-7087-439D-AC0C-7217D0D3A00B}"/>
                                            </p:graphicEl>
                                          </p:spTgt>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grpId="0" nodeType="clickEffect">
                                  <p:stCondLst>
                                    <p:cond delay="0"/>
                                  </p:stCondLst>
                                  <p:childTnLst>
                                    <p:set>
                                      <p:cBhvr>
                                        <p:cTn id="103" dur="1" fill="hold">
                                          <p:stCondLst>
                                            <p:cond delay="0"/>
                                          </p:stCondLst>
                                        </p:cTn>
                                        <p:tgtEl>
                                          <p:spTgt spid="16">
                                            <p:graphicEl>
                                              <a:dgm id="{5929C780-C0A6-4649-AE37-090FDCCADC45}"/>
                                            </p:graphicEl>
                                          </p:spTgt>
                                        </p:tgtEl>
                                        <p:attrNameLst>
                                          <p:attrName>style.visibility</p:attrName>
                                        </p:attrNameLst>
                                      </p:cBhvr>
                                      <p:to>
                                        <p:strVal val="visible"/>
                                      </p:to>
                                    </p:set>
                                    <p:anim calcmode="lin" valueType="num">
                                      <p:cBhvr>
                                        <p:cTn id="104" dur="500" fill="hold"/>
                                        <p:tgtEl>
                                          <p:spTgt spid="16">
                                            <p:graphicEl>
                                              <a:dgm id="{5929C780-C0A6-4649-AE37-090FDCCADC45}"/>
                                            </p:graphicEl>
                                          </p:spTgt>
                                        </p:tgtEl>
                                        <p:attrNameLst>
                                          <p:attrName>ppt_w</p:attrName>
                                        </p:attrNameLst>
                                      </p:cBhvr>
                                      <p:tavLst>
                                        <p:tav tm="0">
                                          <p:val>
                                            <p:fltVal val="0"/>
                                          </p:val>
                                        </p:tav>
                                        <p:tav tm="100000">
                                          <p:val>
                                            <p:strVal val="#ppt_w"/>
                                          </p:val>
                                        </p:tav>
                                      </p:tavLst>
                                    </p:anim>
                                    <p:anim calcmode="lin" valueType="num">
                                      <p:cBhvr>
                                        <p:cTn id="105" dur="500" fill="hold"/>
                                        <p:tgtEl>
                                          <p:spTgt spid="16">
                                            <p:graphicEl>
                                              <a:dgm id="{5929C780-C0A6-4649-AE37-090FDCCADC45}"/>
                                            </p:graphicEl>
                                          </p:spTgt>
                                        </p:tgtEl>
                                        <p:attrNameLst>
                                          <p:attrName>ppt_h</p:attrName>
                                        </p:attrNameLst>
                                      </p:cBhvr>
                                      <p:tavLst>
                                        <p:tav tm="0">
                                          <p:val>
                                            <p:fltVal val="0"/>
                                          </p:val>
                                        </p:tav>
                                        <p:tav tm="100000">
                                          <p:val>
                                            <p:strVal val="#ppt_h"/>
                                          </p:val>
                                        </p:tav>
                                      </p:tavLst>
                                    </p:anim>
                                    <p:animEffect transition="in" filter="fade">
                                      <p:cBhvr>
                                        <p:cTn id="106" dur="500"/>
                                        <p:tgtEl>
                                          <p:spTgt spid="16">
                                            <p:graphicEl>
                                              <a:dgm id="{5929C780-C0A6-4649-AE37-090FDCCADC45}"/>
                                            </p:graphicEl>
                                          </p:spTgt>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16">
                                            <p:graphicEl>
                                              <a:dgm id="{C6214E87-89A2-4054-84FF-EFEE8B01F45C}"/>
                                            </p:graphicEl>
                                          </p:spTgt>
                                        </p:tgtEl>
                                        <p:attrNameLst>
                                          <p:attrName>style.visibility</p:attrName>
                                        </p:attrNameLst>
                                      </p:cBhvr>
                                      <p:to>
                                        <p:strVal val="visible"/>
                                      </p:to>
                                    </p:set>
                                    <p:anim calcmode="lin" valueType="num">
                                      <p:cBhvr>
                                        <p:cTn id="109" dur="500" fill="hold"/>
                                        <p:tgtEl>
                                          <p:spTgt spid="16">
                                            <p:graphicEl>
                                              <a:dgm id="{C6214E87-89A2-4054-84FF-EFEE8B01F45C}"/>
                                            </p:graphicEl>
                                          </p:spTgt>
                                        </p:tgtEl>
                                        <p:attrNameLst>
                                          <p:attrName>ppt_w</p:attrName>
                                        </p:attrNameLst>
                                      </p:cBhvr>
                                      <p:tavLst>
                                        <p:tav tm="0">
                                          <p:val>
                                            <p:fltVal val="0"/>
                                          </p:val>
                                        </p:tav>
                                        <p:tav tm="100000">
                                          <p:val>
                                            <p:strVal val="#ppt_w"/>
                                          </p:val>
                                        </p:tav>
                                      </p:tavLst>
                                    </p:anim>
                                    <p:anim calcmode="lin" valueType="num">
                                      <p:cBhvr>
                                        <p:cTn id="110" dur="500" fill="hold"/>
                                        <p:tgtEl>
                                          <p:spTgt spid="16">
                                            <p:graphicEl>
                                              <a:dgm id="{C6214E87-89A2-4054-84FF-EFEE8B01F45C}"/>
                                            </p:graphicEl>
                                          </p:spTgt>
                                        </p:tgtEl>
                                        <p:attrNameLst>
                                          <p:attrName>ppt_h</p:attrName>
                                        </p:attrNameLst>
                                      </p:cBhvr>
                                      <p:tavLst>
                                        <p:tav tm="0">
                                          <p:val>
                                            <p:fltVal val="0"/>
                                          </p:val>
                                        </p:tav>
                                        <p:tav tm="100000">
                                          <p:val>
                                            <p:strVal val="#ppt_h"/>
                                          </p:val>
                                        </p:tav>
                                      </p:tavLst>
                                    </p:anim>
                                    <p:animEffect transition="in" filter="fade">
                                      <p:cBhvr>
                                        <p:cTn id="111" dur="500"/>
                                        <p:tgtEl>
                                          <p:spTgt spid="16">
                                            <p:graphicEl>
                                              <a:dgm id="{C6214E87-89A2-4054-84FF-EFEE8B01F45C}"/>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grpId="0" nodeType="clickEffect">
                                  <p:stCondLst>
                                    <p:cond delay="0"/>
                                  </p:stCondLst>
                                  <p:childTnLst>
                                    <p:set>
                                      <p:cBhvr>
                                        <p:cTn id="115" dur="1" fill="hold">
                                          <p:stCondLst>
                                            <p:cond delay="0"/>
                                          </p:stCondLst>
                                        </p:cTn>
                                        <p:tgtEl>
                                          <p:spTgt spid="16">
                                            <p:graphicEl>
                                              <a:dgm id="{2E3FDD0B-FE51-4A54-9146-29A7EF8B78D2}"/>
                                            </p:graphicEl>
                                          </p:spTgt>
                                        </p:tgtEl>
                                        <p:attrNameLst>
                                          <p:attrName>style.visibility</p:attrName>
                                        </p:attrNameLst>
                                      </p:cBhvr>
                                      <p:to>
                                        <p:strVal val="visible"/>
                                      </p:to>
                                    </p:set>
                                    <p:anim calcmode="lin" valueType="num">
                                      <p:cBhvr>
                                        <p:cTn id="116" dur="500" fill="hold"/>
                                        <p:tgtEl>
                                          <p:spTgt spid="16">
                                            <p:graphicEl>
                                              <a:dgm id="{2E3FDD0B-FE51-4A54-9146-29A7EF8B78D2}"/>
                                            </p:graphicEl>
                                          </p:spTgt>
                                        </p:tgtEl>
                                        <p:attrNameLst>
                                          <p:attrName>ppt_w</p:attrName>
                                        </p:attrNameLst>
                                      </p:cBhvr>
                                      <p:tavLst>
                                        <p:tav tm="0">
                                          <p:val>
                                            <p:fltVal val="0"/>
                                          </p:val>
                                        </p:tav>
                                        <p:tav tm="100000">
                                          <p:val>
                                            <p:strVal val="#ppt_w"/>
                                          </p:val>
                                        </p:tav>
                                      </p:tavLst>
                                    </p:anim>
                                    <p:anim calcmode="lin" valueType="num">
                                      <p:cBhvr>
                                        <p:cTn id="117" dur="500" fill="hold"/>
                                        <p:tgtEl>
                                          <p:spTgt spid="16">
                                            <p:graphicEl>
                                              <a:dgm id="{2E3FDD0B-FE51-4A54-9146-29A7EF8B78D2}"/>
                                            </p:graphicEl>
                                          </p:spTgt>
                                        </p:tgtEl>
                                        <p:attrNameLst>
                                          <p:attrName>ppt_h</p:attrName>
                                        </p:attrNameLst>
                                      </p:cBhvr>
                                      <p:tavLst>
                                        <p:tav tm="0">
                                          <p:val>
                                            <p:fltVal val="0"/>
                                          </p:val>
                                        </p:tav>
                                        <p:tav tm="100000">
                                          <p:val>
                                            <p:strVal val="#ppt_h"/>
                                          </p:val>
                                        </p:tav>
                                      </p:tavLst>
                                    </p:anim>
                                    <p:animEffect transition="in" filter="fade">
                                      <p:cBhvr>
                                        <p:cTn id="118" dur="500"/>
                                        <p:tgtEl>
                                          <p:spTgt spid="16">
                                            <p:graphicEl>
                                              <a:dgm id="{2E3FDD0B-FE51-4A54-9146-29A7EF8B78D2}"/>
                                            </p:graphicEl>
                                          </p:spTgt>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16">
                                            <p:graphicEl>
                                              <a:dgm id="{45E09130-1EC7-4D75-A40E-041CD7DB2F75}"/>
                                            </p:graphicEl>
                                          </p:spTgt>
                                        </p:tgtEl>
                                        <p:attrNameLst>
                                          <p:attrName>style.visibility</p:attrName>
                                        </p:attrNameLst>
                                      </p:cBhvr>
                                      <p:to>
                                        <p:strVal val="visible"/>
                                      </p:to>
                                    </p:set>
                                    <p:anim calcmode="lin" valueType="num">
                                      <p:cBhvr>
                                        <p:cTn id="121" dur="500" fill="hold"/>
                                        <p:tgtEl>
                                          <p:spTgt spid="16">
                                            <p:graphicEl>
                                              <a:dgm id="{45E09130-1EC7-4D75-A40E-041CD7DB2F75}"/>
                                            </p:graphicEl>
                                          </p:spTgt>
                                        </p:tgtEl>
                                        <p:attrNameLst>
                                          <p:attrName>ppt_w</p:attrName>
                                        </p:attrNameLst>
                                      </p:cBhvr>
                                      <p:tavLst>
                                        <p:tav tm="0">
                                          <p:val>
                                            <p:fltVal val="0"/>
                                          </p:val>
                                        </p:tav>
                                        <p:tav tm="100000">
                                          <p:val>
                                            <p:strVal val="#ppt_w"/>
                                          </p:val>
                                        </p:tav>
                                      </p:tavLst>
                                    </p:anim>
                                    <p:anim calcmode="lin" valueType="num">
                                      <p:cBhvr>
                                        <p:cTn id="122" dur="500" fill="hold"/>
                                        <p:tgtEl>
                                          <p:spTgt spid="16">
                                            <p:graphicEl>
                                              <a:dgm id="{45E09130-1EC7-4D75-A40E-041CD7DB2F75}"/>
                                            </p:graphicEl>
                                          </p:spTgt>
                                        </p:tgtEl>
                                        <p:attrNameLst>
                                          <p:attrName>ppt_h</p:attrName>
                                        </p:attrNameLst>
                                      </p:cBhvr>
                                      <p:tavLst>
                                        <p:tav tm="0">
                                          <p:val>
                                            <p:fltVal val="0"/>
                                          </p:val>
                                        </p:tav>
                                        <p:tav tm="100000">
                                          <p:val>
                                            <p:strVal val="#ppt_h"/>
                                          </p:val>
                                        </p:tav>
                                      </p:tavLst>
                                    </p:anim>
                                    <p:animEffect transition="in" filter="fade">
                                      <p:cBhvr>
                                        <p:cTn id="123" dur="500"/>
                                        <p:tgtEl>
                                          <p:spTgt spid="16">
                                            <p:graphicEl>
                                              <a:dgm id="{45E09130-1EC7-4D75-A40E-041CD7DB2F75}"/>
                                            </p:graphicEl>
                                          </p:spTgt>
                                        </p:tgtEl>
                                      </p:cBhvr>
                                    </p:animEffect>
                                  </p:childTnLst>
                                </p:cTn>
                              </p:par>
                            </p:childTnLst>
                          </p:cTn>
                        </p:par>
                      </p:childTnLst>
                    </p:cTn>
                  </p:par>
                  <p:par>
                    <p:cTn id="124" fill="hold">
                      <p:stCondLst>
                        <p:cond delay="indefinite"/>
                      </p:stCondLst>
                      <p:childTnLst>
                        <p:par>
                          <p:cTn id="125" fill="hold">
                            <p:stCondLst>
                              <p:cond delay="0"/>
                            </p:stCondLst>
                            <p:childTnLst>
                              <p:par>
                                <p:cTn id="126" presetID="53" presetClass="entr" presetSubtype="16" fill="hold" grpId="0" nodeType="clickEffect">
                                  <p:stCondLst>
                                    <p:cond delay="0"/>
                                  </p:stCondLst>
                                  <p:childTnLst>
                                    <p:set>
                                      <p:cBhvr>
                                        <p:cTn id="127" dur="1" fill="hold">
                                          <p:stCondLst>
                                            <p:cond delay="0"/>
                                          </p:stCondLst>
                                        </p:cTn>
                                        <p:tgtEl>
                                          <p:spTgt spid="16">
                                            <p:graphicEl>
                                              <a:dgm id="{4B4295ED-8436-4EB6-A30E-5C2F5D31AA8E}"/>
                                            </p:graphicEl>
                                          </p:spTgt>
                                        </p:tgtEl>
                                        <p:attrNameLst>
                                          <p:attrName>style.visibility</p:attrName>
                                        </p:attrNameLst>
                                      </p:cBhvr>
                                      <p:to>
                                        <p:strVal val="visible"/>
                                      </p:to>
                                    </p:set>
                                    <p:anim calcmode="lin" valueType="num">
                                      <p:cBhvr>
                                        <p:cTn id="128" dur="500" fill="hold"/>
                                        <p:tgtEl>
                                          <p:spTgt spid="16">
                                            <p:graphicEl>
                                              <a:dgm id="{4B4295ED-8436-4EB6-A30E-5C2F5D31AA8E}"/>
                                            </p:graphicEl>
                                          </p:spTgt>
                                        </p:tgtEl>
                                        <p:attrNameLst>
                                          <p:attrName>ppt_w</p:attrName>
                                        </p:attrNameLst>
                                      </p:cBhvr>
                                      <p:tavLst>
                                        <p:tav tm="0">
                                          <p:val>
                                            <p:fltVal val="0"/>
                                          </p:val>
                                        </p:tav>
                                        <p:tav tm="100000">
                                          <p:val>
                                            <p:strVal val="#ppt_w"/>
                                          </p:val>
                                        </p:tav>
                                      </p:tavLst>
                                    </p:anim>
                                    <p:anim calcmode="lin" valueType="num">
                                      <p:cBhvr>
                                        <p:cTn id="129" dur="500" fill="hold"/>
                                        <p:tgtEl>
                                          <p:spTgt spid="16">
                                            <p:graphicEl>
                                              <a:dgm id="{4B4295ED-8436-4EB6-A30E-5C2F5D31AA8E}"/>
                                            </p:graphicEl>
                                          </p:spTgt>
                                        </p:tgtEl>
                                        <p:attrNameLst>
                                          <p:attrName>ppt_h</p:attrName>
                                        </p:attrNameLst>
                                      </p:cBhvr>
                                      <p:tavLst>
                                        <p:tav tm="0">
                                          <p:val>
                                            <p:fltVal val="0"/>
                                          </p:val>
                                        </p:tav>
                                        <p:tav tm="100000">
                                          <p:val>
                                            <p:strVal val="#ppt_h"/>
                                          </p:val>
                                        </p:tav>
                                      </p:tavLst>
                                    </p:anim>
                                    <p:animEffect transition="in" filter="fade">
                                      <p:cBhvr>
                                        <p:cTn id="130" dur="500"/>
                                        <p:tgtEl>
                                          <p:spTgt spid="16">
                                            <p:graphicEl>
                                              <a:dgm id="{4B4295ED-8436-4EB6-A30E-5C2F5D31AA8E}"/>
                                            </p:graphicEl>
                                          </p:spTgt>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16">
                                            <p:graphicEl>
                                              <a:dgm id="{658B75D8-83A5-4B1B-970B-A7ABCEB27A6A}"/>
                                            </p:graphicEl>
                                          </p:spTgt>
                                        </p:tgtEl>
                                        <p:attrNameLst>
                                          <p:attrName>style.visibility</p:attrName>
                                        </p:attrNameLst>
                                      </p:cBhvr>
                                      <p:to>
                                        <p:strVal val="visible"/>
                                      </p:to>
                                    </p:set>
                                    <p:anim calcmode="lin" valueType="num">
                                      <p:cBhvr>
                                        <p:cTn id="133" dur="500" fill="hold"/>
                                        <p:tgtEl>
                                          <p:spTgt spid="16">
                                            <p:graphicEl>
                                              <a:dgm id="{658B75D8-83A5-4B1B-970B-A7ABCEB27A6A}"/>
                                            </p:graphicEl>
                                          </p:spTgt>
                                        </p:tgtEl>
                                        <p:attrNameLst>
                                          <p:attrName>ppt_w</p:attrName>
                                        </p:attrNameLst>
                                      </p:cBhvr>
                                      <p:tavLst>
                                        <p:tav tm="0">
                                          <p:val>
                                            <p:fltVal val="0"/>
                                          </p:val>
                                        </p:tav>
                                        <p:tav tm="100000">
                                          <p:val>
                                            <p:strVal val="#ppt_w"/>
                                          </p:val>
                                        </p:tav>
                                      </p:tavLst>
                                    </p:anim>
                                    <p:anim calcmode="lin" valueType="num">
                                      <p:cBhvr>
                                        <p:cTn id="134" dur="500" fill="hold"/>
                                        <p:tgtEl>
                                          <p:spTgt spid="16">
                                            <p:graphicEl>
                                              <a:dgm id="{658B75D8-83A5-4B1B-970B-A7ABCEB27A6A}"/>
                                            </p:graphicEl>
                                          </p:spTgt>
                                        </p:tgtEl>
                                        <p:attrNameLst>
                                          <p:attrName>ppt_h</p:attrName>
                                        </p:attrNameLst>
                                      </p:cBhvr>
                                      <p:tavLst>
                                        <p:tav tm="0">
                                          <p:val>
                                            <p:fltVal val="0"/>
                                          </p:val>
                                        </p:tav>
                                        <p:tav tm="100000">
                                          <p:val>
                                            <p:strVal val="#ppt_h"/>
                                          </p:val>
                                        </p:tav>
                                      </p:tavLst>
                                    </p:anim>
                                    <p:animEffect transition="in" filter="fade">
                                      <p:cBhvr>
                                        <p:cTn id="135" dur="500"/>
                                        <p:tgtEl>
                                          <p:spTgt spid="16">
                                            <p:graphicEl>
                                              <a:dgm id="{658B75D8-83A5-4B1B-970B-A7ABCEB27A6A}"/>
                                            </p:graphicEl>
                                          </p:spTgt>
                                        </p:tgtEl>
                                      </p:cBhvr>
                                    </p:animEffect>
                                  </p:childTnLst>
                                </p:cTn>
                              </p:par>
                            </p:childTnLst>
                          </p:cTn>
                        </p:par>
                      </p:childTnLst>
                    </p:cTn>
                  </p:par>
                  <p:par>
                    <p:cTn id="136" fill="hold">
                      <p:stCondLst>
                        <p:cond delay="indefinite"/>
                      </p:stCondLst>
                      <p:childTnLst>
                        <p:par>
                          <p:cTn id="137" fill="hold">
                            <p:stCondLst>
                              <p:cond delay="0"/>
                            </p:stCondLst>
                            <p:childTnLst>
                              <p:par>
                                <p:cTn id="138" presetID="53" presetClass="entr" presetSubtype="16" fill="hold" grpId="0" nodeType="clickEffect">
                                  <p:stCondLst>
                                    <p:cond delay="0"/>
                                  </p:stCondLst>
                                  <p:childTnLst>
                                    <p:set>
                                      <p:cBhvr>
                                        <p:cTn id="139" dur="1" fill="hold">
                                          <p:stCondLst>
                                            <p:cond delay="0"/>
                                          </p:stCondLst>
                                        </p:cTn>
                                        <p:tgtEl>
                                          <p:spTgt spid="16">
                                            <p:graphicEl>
                                              <a:dgm id="{BD551DEB-4BCE-4871-ABEA-9BF85AC60DAF}"/>
                                            </p:graphicEl>
                                          </p:spTgt>
                                        </p:tgtEl>
                                        <p:attrNameLst>
                                          <p:attrName>style.visibility</p:attrName>
                                        </p:attrNameLst>
                                      </p:cBhvr>
                                      <p:to>
                                        <p:strVal val="visible"/>
                                      </p:to>
                                    </p:set>
                                    <p:anim calcmode="lin" valueType="num">
                                      <p:cBhvr>
                                        <p:cTn id="140" dur="500" fill="hold"/>
                                        <p:tgtEl>
                                          <p:spTgt spid="16">
                                            <p:graphicEl>
                                              <a:dgm id="{BD551DEB-4BCE-4871-ABEA-9BF85AC60DAF}"/>
                                            </p:graphicEl>
                                          </p:spTgt>
                                        </p:tgtEl>
                                        <p:attrNameLst>
                                          <p:attrName>ppt_w</p:attrName>
                                        </p:attrNameLst>
                                      </p:cBhvr>
                                      <p:tavLst>
                                        <p:tav tm="0">
                                          <p:val>
                                            <p:fltVal val="0"/>
                                          </p:val>
                                        </p:tav>
                                        <p:tav tm="100000">
                                          <p:val>
                                            <p:strVal val="#ppt_w"/>
                                          </p:val>
                                        </p:tav>
                                      </p:tavLst>
                                    </p:anim>
                                    <p:anim calcmode="lin" valueType="num">
                                      <p:cBhvr>
                                        <p:cTn id="141" dur="500" fill="hold"/>
                                        <p:tgtEl>
                                          <p:spTgt spid="16">
                                            <p:graphicEl>
                                              <a:dgm id="{BD551DEB-4BCE-4871-ABEA-9BF85AC60DAF}"/>
                                            </p:graphicEl>
                                          </p:spTgt>
                                        </p:tgtEl>
                                        <p:attrNameLst>
                                          <p:attrName>ppt_h</p:attrName>
                                        </p:attrNameLst>
                                      </p:cBhvr>
                                      <p:tavLst>
                                        <p:tav tm="0">
                                          <p:val>
                                            <p:fltVal val="0"/>
                                          </p:val>
                                        </p:tav>
                                        <p:tav tm="100000">
                                          <p:val>
                                            <p:strVal val="#ppt_h"/>
                                          </p:val>
                                        </p:tav>
                                      </p:tavLst>
                                    </p:anim>
                                    <p:animEffect transition="in" filter="fade">
                                      <p:cBhvr>
                                        <p:cTn id="142" dur="500"/>
                                        <p:tgtEl>
                                          <p:spTgt spid="16">
                                            <p:graphicEl>
                                              <a:dgm id="{BD551DEB-4BCE-4871-ABEA-9BF85AC60DAF}"/>
                                            </p:graphicEl>
                                          </p:spTgt>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16">
                                            <p:graphicEl>
                                              <a:dgm id="{04FC42FB-A456-418E-8737-7B5596933359}"/>
                                            </p:graphicEl>
                                          </p:spTgt>
                                        </p:tgtEl>
                                        <p:attrNameLst>
                                          <p:attrName>style.visibility</p:attrName>
                                        </p:attrNameLst>
                                      </p:cBhvr>
                                      <p:to>
                                        <p:strVal val="visible"/>
                                      </p:to>
                                    </p:set>
                                    <p:anim calcmode="lin" valueType="num">
                                      <p:cBhvr>
                                        <p:cTn id="145" dur="500" fill="hold"/>
                                        <p:tgtEl>
                                          <p:spTgt spid="16">
                                            <p:graphicEl>
                                              <a:dgm id="{04FC42FB-A456-418E-8737-7B5596933359}"/>
                                            </p:graphicEl>
                                          </p:spTgt>
                                        </p:tgtEl>
                                        <p:attrNameLst>
                                          <p:attrName>ppt_w</p:attrName>
                                        </p:attrNameLst>
                                      </p:cBhvr>
                                      <p:tavLst>
                                        <p:tav tm="0">
                                          <p:val>
                                            <p:fltVal val="0"/>
                                          </p:val>
                                        </p:tav>
                                        <p:tav tm="100000">
                                          <p:val>
                                            <p:strVal val="#ppt_w"/>
                                          </p:val>
                                        </p:tav>
                                      </p:tavLst>
                                    </p:anim>
                                    <p:anim calcmode="lin" valueType="num">
                                      <p:cBhvr>
                                        <p:cTn id="146" dur="500" fill="hold"/>
                                        <p:tgtEl>
                                          <p:spTgt spid="16">
                                            <p:graphicEl>
                                              <a:dgm id="{04FC42FB-A456-418E-8737-7B5596933359}"/>
                                            </p:graphicEl>
                                          </p:spTgt>
                                        </p:tgtEl>
                                        <p:attrNameLst>
                                          <p:attrName>ppt_h</p:attrName>
                                        </p:attrNameLst>
                                      </p:cBhvr>
                                      <p:tavLst>
                                        <p:tav tm="0">
                                          <p:val>
                                            <p:fltVal val="0"/>
                                          </p:val>
                                        </p:tav>
                                        <p:tav tm="100000">
                                          <p:val>
                                            <p:strVal val="#ppt_h"/>
                                          </p:val>
                                        </p:tav>
                                      </p:tavLst>
                                    </p:anim>
                                    <p:animEffect transition="in" filter="fade">
                                      <p:cBhvr>
                                        <p:cTn id="147" dur="500"/>
                                        <p:tgtEl>
                                          <p:spTgt spid="16">
                                            <p:graphicEl>
                                              <a:dgm id="{04FC42FB-A456-418E-8737-7B559693335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IC</a:t>
            </a:r>
            <a:r>
              <a:rPr lang="zh-CN" altLang="en-US" dirty="0">
                <a:solidFill>
                  <a:srgbClr val="000000"/>
                </a:solidFill>
                <a:latin typeface="猫啃珠圆体" panose="02020500000000000000" pitchFamily="18" charset="-122"/>
                <a:ea typeface="猫啃珠圆体" panose="02020500000000000000" pitchFamily="18" charset="-122"/>
              </a:rPr>
              <a:t>失效分析介绍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研究目标</a:t>
            </a:r>
          </a:p>
        </p:txBody>
      </p:sp>
      <p:sp>
        <p:nvSpPr>
          <p:cNvPr id="3" name="文本框 2">
            <a:extLst>
              <a:ext uri="{FF2B5EF4-FFF2-40B4-BE49-F238E27FC236}">
                <a16:creationId xmlns:a16="http://schemas.microsoft.com/office/drawing/2014/main" id="{8130DBA6-FD7F-3AB3-B194-0DE9862901FF}"/>
              </a:ext>
            </a:extLst>
          </p:cNvPr>
          <p:cNvSpPr txBox="1"/>
          <p:nvPr/>
        </p:nvSpPr>
        <p:spPr>
          <a:xfrm>
            <a:off x="1139129" y="1833537"/>
            <a:ext cx="3814657" cy="2058577"/>
          </a:xfrm>
          <a:prstGeom prst="rect">
            <a:avLst/>
          </a:prstGeom>
          <a:noFill/>
        </p:spPr>
        <p:txBody>
          <a:bodyPr wrap="square">
            <a:spAutoFit/>
          </a:bodyPr>
          <a:lstStyle/>
          <a:p>
            <a:pPr>
              <a:lnSpc>
                <a:spcPct val="120000"/>
              </a:lnSpc>
            </a:pPr>
            <a:r>
              <a:rPr lang="zh-CN" altLang="en-US" dirty="0">
                <a:latin typeface="猫啃珠圆体" panose="02020500000000000000" pitchFamily="18" charset="-122"/>
                <a:ea typeface="猫啃珠圆体" panose="02020500000000000000" pitchFamily="18" charset="-122"/>
              </a:rPr>
              <a:t>失效分析是交叉学科，涉及材料、电子、化学、物理、力学等。失效分析方法可以分为有损分析、无损分析、物理分析、化学分析等。失效分析的终极目标就是找到失效的根本原因（</a:t>
            </a:r>
            <a:r>
              <a:rPr lang="en-US" altLang="zh-CN" dirty="0">
                <a:latin typeface="猫啃珠圆体" panose="02020500000000000000" pitchFamily="18" charset="-122"/>
                <a:ea typeface="猫啃珠圆体" panose="02020500000000000000" pitchFamily="18" charset="-122"/>
              </a:rPr>
              <a:t>Root Cause</a:t>
            </a:r>
            <a:r>
              <a:rPr lang="zh-CN" altLang="en-US" dirty="0">
                <a:latin typeface="猫啃珠圆体" panose="02020500000000000000" pitchFamily="18" charset="-122"/>
                <a:ea typeface="猫啃珠圆体" panose="02020500000000000000" pitchFamily="18" charset="-122"/>
              </a:rPr>
              <a:t>）。</a:t>
            </a:r>
            <a:endParaRPr lang="en-US" altLang="zh-CN" dirty="0">
              <a:latin typeface="猫啃珠圆体" panose="02020500000000000000" pitchFamily="18" charset="-122"/>
              <a:ea typeface="猫啃珠圆体" panose="02020500000000000000" pitchFamily="18" charset="-122"/>
            </a:endParaRPr>
          </a:p>
        </p:txBody>
      </p:sp>
      <p:sp>
        <p:nvSpPr>
          <p:cNvPr id="9" name="矩形 13">
            <a:extLst>
              <a:ext uri="{FF2B5EF4-FFF2-40B4-BE49-F238E27FC236}">
                <a16:creationId xmlns:a16="http://schemas.microsoft.com/office/drawing/2014/main" id="{73FD0AB7-003A-44BF-5CBF-E2CB12718D8C}"/>
              </a:ext>
            </a:extLst>
          </p:cNvPr>
          <p:cNvSpPr>
            <a:spLocks noChangeArrowheads="1"/>
          </p:cNvSpPr>
          <p:nvPr/>
        </p:nvSpPr>
        <p:spPr bwMode="auto">
          <a:xfrm>
            <a:off x="902794" y="4180499"/>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顶级期刊</a:t>
            </a:r>
          </a:p>
        </p:txBody>
      </p:sp>
      <p:sp>
        <p:nvSpPr>
          <p:cNvPr id="11" name="文本框 10">
            <a:extLst>
              <a:ext uri="{FF2B5EF4-FFF2-40B4-BE49-F238E27FC236}">
                <a16:creationId xmlns:a16="http://schemas.microsoft.com/office/drawing/2014/main" id="{B988EE48-A283-951F-7D9F-54B37241CEFB}"/>
              </a:ext>
            </a:extLst>
          </p:cNvPr>
          <p:cNvSpPr txBox="1"/>
          <p:nvPr/>
        </p:nvSpPr>
        <p:spPr>
          <a:xfrm>
            <a:off x="1139129" y="4666075"/>
            <a:ext cx="10781065" cy="1559529"/>
          </a:xfrm>
          <a:prstGeom prst="rect">
            <a:avLst/>
          </a:prstGeom>
          <a:noFill/>
        </p:spPr>
        <p:txBody>
          <a:bodyPr wrap="square">
            <a:spAutoFit/>
          </a:bodyPr>
          <a:lstStyle/>
          <a:p>
            <a:pPr>
              <a:lnSpc>
                <a:spcPct val="120000"/>
              </a:lnSpc>
            </a:pPr>
            <a:r>
              <a:rPr lang="zh-CN" altLang="en-US" dirty="0">
                <a:latin typeface="猫啃珠圆体" panose="02020500000000000000" pitchFamily="18" charset="-122"/>
                <a:ea typeface="猫啃珠圆体" panose="02020500000000000000" pitchFamily="18" charset="-122"/>
              </a:rPr>
              <a:t>失效分析领域的顶级会议有：</a:t>
            </a:r>
            <a:endParaRPr lang="en-US" altLang="zh-CN" dirty="0">
              <a:latin typeface="猫啃珠圆体" panose="02020500000000000000" pitchFamily="18" charset="-122"/>
              <a:ea typeface="猫啃珠圆体" panose="02020500000000000000" pitchFamily="18" charset="-122"/>
            </a:endParaRPr>
          </a:p>
          <a:p>
            <a:pPr marL="285750" indent="-285750">
              <a:buFont typeface="Arial" panose="020B0604020202020204" pitchFamily="34" charset="0"/>
              <a:buChar char="•"/>
            </a:pPr>
            <a:r>
              <a:rPr lang="en-US" altLang="zh-CN" b="1" u="sng" dirty="0">
                <a:hlinkClick r:id="rId3"/>
              </a:rPr>
              <a:t>ISTFA: International Symposium for Testing and Failure Analysis</a:t>
            </a:r>
            <a:endParaRPr lang="en-US" altLang="zh-CN" b="1" u="sng" dirty="0"/>
          </a:p>
          <a:p>
            <a:pPr marL="285750" indent="-285750">
              <a:buFont typeface="Arial" panose="020B0604020202020204" pitchFamily="34" charset="0"/>
              <a:buChar char="•"/>
            </a:pPr>
            <a:r>
              <a:rPr lang="en-US" altLang="zh-CN" b="1" u="sng" dirty="0">
                <a:hlinkClick r:id="rId4"/>
              </a:rPr>
              <a:t>IPFA: International Symposium on Physical &amp; Failure Analysis of Integrated Circuits</a:t>
            </a:r>
            <a:endParaRPr lang="en-US" altLang="zh-CN" b="1" dirty="0"/>
          </a:p>
          <a:p>
            <a:pPr marL="285750" indent="-285750">
              <a:buFont typeface="Arial" panose="020B0604020202020204" pitchFamily="34" charset="0"/>
              <a:buChar char="•"/>
            </a:pPr>
            <a:r>
              <a:rPr lang="en-US" altLang="zh-CN" b="1" u="sng" dirty="0">
                <a:hlinkClick r:id="rId5"/>
              </a:rPr>
              <a:t>ESREF: European Symposium on Reliability of Electron, Devices Failure Physics and Analysis</a:t>
            </a:r>
            <a:endParaRPr lang="en-US" altLang="zh-CN" dirty="0">
              <a:latin typeface="猫啃珠圆体" panose="02020500000000000000" pitchFamily="18" charset="-122"/>
              <a:ea typeface="猫啃珠圆体" panose="02020500000000000000" pitchFamily="18" charset="-122"/>
            </a:endParaRPr>
          </a:p>
          <a:p>
            <a:pPr marL="285750" indent="-285750">
              <a:lnSpc>
                <a:spcPct val="120000"/>
              </a:lnSpc>
              <a:buFont typeface="Arial" panose="020B0604020202020204" pitchFamily="34" charset="0"/>
              <a:buChar char="•"/>
            </a:pPr>
            <a:r>
              <a:rPr lang="en-US" altLang="zh-CN" b="1" u="sng" dirty="0">
                <a:hlinkClick r:id="rId6"/>
              </a:rPr>
              <a:t>IRPS: International Reliability Physics Symposium</a:t>
            </a:r>
            <a:endParaRPr lang="en-US" altLang="zh-CN" dirty="0">
              <a:latin typeface="猫啃珠圆体" panose="02020500000000000000" pitchFamily="18" charset="-122"/>
              <a:ea typeface="猫啃珠圆体" panose="02020500000000000000" pitchFamily="18" charset="-122"/>
            </a:endParaRPr>
          </a:p>
        </p:txBody>
      </p:sp>
      <p:pic>
        <p:nvPicPr>
          <p:cNvPr id="7" name="图片 6">
            <a:extLst>
              <a:ext uri="{FF2B5EF4-FFF2-40B4-BE49-F238E27FC236}">
                <a16:creationId xmlns:a16="http://schemas.microsoft.com/office/drawing/2014/main" id="{5377CC7A-BF9D-4C3E-98A7-DCE5EC9F95C5}"/>
              </a:ext>
            </a:extLst>
          </p:cNvPr>
          <p:cNvPicPr>
            <a:picLocks noChangeAspect="1"/>
          </p:cNvPicPr>
          <p:nvPr/>
        </p:nvPicPr>
        <p:blipFill>
          <a:blip r:embed="rId7"/>
          <a:stretch>
            <a:fillRect/>
          </a:stretch>
        </p:blipFill>
        <p:spPr>
          <a:xfrm>
            <a:off x="4720194" y="1622991"/>
            <a:ext cx="7200000" cy="2479668"/>
          </a:xfrm>
          <a:prstGeom prst="rect">
            <a:avLst/>
          </a:prstGeom>
        </p:spPr>
      </p:pic>
    </p:spTree>
    <p:extLst>
      <p:ext uri="{BB962C8B-B14F-4D97-AF65-F5344CB8AC3E}">
        <p14:creationId xmlns:p14="http://schemas.microsoft.com/office/powerpoint/2010/main" val="751789479"/>
      </p:ext>
    </p:extLst>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IC</a:t>
            </a:r>
            <a:r>
              <a:rPr lang="zh-CN" altLang="en-US" dirty="0">
                <a:solidFill>
                  <a:srgbClr val="000000"/>
                </a:solidFill>
                <a:latin typeface="猫啃珠圆体" panose="02020500000000000000" pitchFamily="18" charset="-122"/>
                <a:ea typeface="猫啃珠圆体" panose="02020500000000000000" pitchFamily="18" charset="-122"/>
              </a:rPr>
              <a:t>失效分析领域学科会议介绍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ISTFA</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sp>
        <p:nvSpPr>
          <p:cNvPr id="8" name="文本框 7">
            <a:extLst>
              <a:ext uri="{FF2B5EF4-FFF2-40B4-BE49-F238E27FC236}">
                <a16:creationId xmlns:a16="http://schemas.microsoft.com/office/drawing/2014/main" id="{2180FA85-967A-86FF-A4EA-00824B6EA002}"/>
              </a:ext>
            </a:extLst>
          </p:cNvPr>
          <p:cNvSpPr txBox="1"/>
          <p:nvPr/>
        </p:nvSpPr>
        <p:spPr>
          <a:xfrm>
            <a:off x="3997946" y="2116290"/>
            <a:ext cx="6742490" cy="1754326"/>
          </a:xfrm>
          <a:prstGeom prst="rect">
            <a:avLst/>
          </a:prstGeom>
          <a:noFill/>
        </p:spPr>
        <p:txBody>
          <a:bodyPr wrap="square">
            <a:spAutoFit/>
          </a:bodyPr>
          <a:lstStyle/>
          <a:p>
            <a:pPr fontAlgn="base"/>
            <a:r>
              <a:rPr lang="en-US" altLang="zh-CN" dirty="0"/>
              <a:t>The </a:t>
            </a:r>
            <a:r>
              <a:rPr lang="en-US" altLang="zh-CN" b="1" dirty="0"/>
              <a:t>International Symposium for Testing and Failure Analysis</a:t>
            </a:r>
            <a:r>
              <a:rPr lang="en-US" altLang="zh-CN" dirty="0"/>
              <a:t> is the premier event for scientists and engineers who work to evaluate failures and improve the performance and reliability of semiconductor devices and processing techniques.</a:t>
            </a:r>
          </a:p>
          <a:p>
            <a:pPr fontAlgn="base"/>
            <a:endParaRPr lang="en-US" altLang="zh-CN" dirty="0"/>
          </a:p>
          <a:p>
            <a:pPr fontAlgn="base"/>
            <a:r>
              <a:rPr lang="zh-CN" altLang="en-US" dirty="0"/>
              <a:t>只在美国举办</a:t>
            </a:r>
            <a:endParaRPr lang="en-US" altLang="zh-CN" dirty="0"/>
          </a:p>
        </p:txBody>
      </p:sp>
      <p:pic>
        <p:nvPicPr>
          <p:cNvPr id="4098" name="Picture 2" descr="https://asm.silverchair-cdn.com/ImageLibrary/ISTFA_Conference-Proceedings-Cover.jpg?versionId=2087">
            <a:extLst>
              <a:ext uri="{FF2B5EF4-FFF2-40B4-BE49-F238E27FC236}">
                <a16:creationId xmlns:a16="http://schemas.microsoft.com/office/drawing/2014/main" id="{E4AF1884-48DA-4AA9-834D-39A7E66DC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019" y="2116290"/>
            <a:ext cx="2781667"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057139"/>
      </p:ext>
    </p:extLst>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IC</a:t>
            </a:r>
            <a:r>
              <a:rPr lang="zh-CN" altLang="en-US" dirty="0">
                <a:solidFill>
                  <a:srgbClr val="000000"/>
                </a:solidFill>
                <a:latin typeface="猫啃珠圆体" panose="02020500000000000000" pitchFamily="18" charset="-122"/>
                <a:ea typeface="猫啃珠圆体" panose="02020500000000000000" pitchFamily="18" charset="-122"/>
              </a:rPr>
              <a:t>失效分析领域学科会议介绍</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dirty="0">
                <a:latin typeface="猫啃珠圆体" panose="02020500000000000000" pitchFamily="18" charset="-122"/>
                <a:ea typeface="猫啃珠圆体" panose="02020500000000000000" pitchFamily="18" charset="-122"/>
              </a:rPr>
              <a:t>IPFA</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sp>
        <p:nvSpPr>
          <p:cNvPr id="8" name="文本框 7">
            <a:extLst>
              <a:ext uri="{FF2B5EF4-FFF2-40B4-BE49-F238E27FC236}">
                <a16:creationId xmlns:a16="http://schemas.microsoft.com/office/drawing/2014/main" id="{2180FA85-967A-86FF-A4EA-00824B6EA002}"/>
              </a:ext>
            </a:extLst>
          </p:cNvPr>
          <p:cNvSpPr txBox="1"/>
          <p:nvPr/>
        </p:nvSpPr>
        <p:spPr>
          <a:xfrm>
            <a:off x="902794" y="1872224"/>
            <a:ext cx="10805731" cy="2058577"/>
          </a:xfrm>
          <a:prstGeom prst="rect">
            <a:avLst/>
          </a:prstGeom>
          <a:noFill/>
        </p:spPr>
        <p:txBody>
          <a:bodyPr wrap="square">
            <a:spAutoFit/>
          </a:bodyPr>
          <a:lstStyle/>
          <a:p>
            <a:pPr>
              <a:lnSpc>
                <a:spcPct val="120000"/>
              </a:lnSpc>
            </a:pPr>
            <a:r>
              <a:rPr lang="en-US" altLang="zh-CN" dirty="0">
                <a:latin typeface="猫啃珠圆体" panose="02020500000000000000" pitchFamily="18" charset="-122"/>
                <a:ea typeface="猫啃珠圆体" panose="02020500000000000000" pitchFamily="18" charset="-122"/>
              </a:rPr>
              <a:t>IPFA(International symposium on the physical &amp;failure analysis of integrated circuits) </a:t>
            </a:r>
            <a:r>
              <a:rPr lang="zh-CN" altLang="en-US" dirty="0">
                <a:latin typeface="猫啃珠圆体" panose="02020500000000000000" pitchFamily="18" charset="-122"/>
                <a:ea typeface="猫啃珠圆体" panose="02020500000000000000" pitchFamily="18" charset="-122"/>
              </a:rPr>
              <a:t>是全球有关半导体物理分析、失效分析及可靠性方面学术水平最高、规模最大、影响力最广的国际会议。该会议于</a:t>
            </a:r>
            <a:r>
              <a:rPr lang="en-US" altLang="zh-CN" dirty="0">
                <a:latin typeface="猫啃珠圆体" panose="02020500000000000000" pitchFamily="18" charset="-122"/>
                <a:ea typeface="猫啃珠圆体" panose="02020500000000000000" pitchFamily="18" charset="-122"/>
              </a:rPr>
              <a:t>1987</a:t>
            </a:r>
            <a:r>
              <a:rPr lang="zh-CN" altLang="en-US" dirty="0">
                <a:latin typeface="猫啃珠圆体" panose="02020500000000000000" pitchFamily="18" charset="-122"/>
                <a:ea typeface="猫啃珠圆体" panose="02020500000000000000" pitchFamily="18" charset="-122"/>
              </a:rPr>
              <a:t>年首次在新加坡召开，于</a:t>
            </a:r>
            <a:r>
              <a:rPr lang="en-US" altLang="zh-CN" dirty="0">
                <a:latin typeface="猫啃珠圆体" panose="02020500000000000000" pitchFamily="18" charset="-122"/>
                <a:ea typeface="猫啃珠圆体" panose="02020500000000000000" pitchFamily="18" charset="-122"/>
              </a:rPr>
              <a:t>2009</a:t>
            </a:r>
            <a:r>
              <a:rPr lang="zh-CN" altLang="en-US" dirty="0">
                <a:latin typeface="猫啃珠圆体" panose="02020500000000000000" pitchFamily="18" charset="-122"/>
                <a:ea typeface="猫啃珠圆体" panose="02020500000000000000" pitchFamily="18" charset="-122"/>
              </a:rPr>
              <a:t>年第一次在中国苏州召开。其后，在</a:t>
            </a:r>
            <a:r>
              <a:rPr lang="en-US" altLang="zh-CN" dirty="0">
                <a:latin typeface="猫啃珠圆体" panose="02020500000000000000" pitchFamily="18" charset="-122"/>
                <a:ea typeface="猫啃珠圆体" panose="02020500000000000000" pitchFamily="18" charset="-122"/>
              </a:rPr>
              <a:t>2013</a:t>
            </a:r>
            <a:r>
              <a:rPr lang="zh-CN" altLang="en-US" dirty="0">
                <a:latin typeface="猫啃珠圆体" panose="02020500000000000000" pitchFamily="18" charset="-122"/>
                <a:ea typeface="猫啃珠圆体" panose="02020500000000000000" pitchFamily="18" charset="-122"/>
              </a:rPr>
              <a:t>年、</a:t>
            </a:r>
            <a:r>
              <a:rPr lang="en-US" altLang="zh-CN" dirty="0">
                <a:latin typeface="猫啃珠圆体" panose="02020500000000000000" pitchFamily="18" charset="-122"/>
                <a:ea typeface="猫啃珠圆体" panose="02020500000000000000" pitchFamily="18" charset="-122"/>
              </a:rPr>
              <a:t>2017</a:t>
            </a:r>
            <a:r>
              <a:rPr lang="zh-CN" altLang="en-US" dirty="0">
                <a:latin typeface="猫啃珠圆体" panose="02020500000000000000" pitchFamily="18" charset="-122"/>
                <a:ea typeface="猫啃珠圆体" panose="02020500000000000000" pitchFamily="18" charset="-122"/>
              </a:rPr>
              <a:t>年、</a:t>
            </a:r>
            <a:r>
              <a:rPr lang="en-US" altLang="zh-CN" dirty="0">
                <a:latin typeface="猫啃珠圆体" panose="02020500000000000000" pitchFamily="18" charset="-122"/>
                <a:ea typeface="猫啃珠圆体" panose="02020500000000000000" pitchFamily="18" charset="-122"/>
              </a:rPr>
              <a:t>2019</a:t>
            </a:r>
            <a:r>
              <a:rPr lang="zh-CN" altLang="en-US" dirty="0">
                <a:latin typeface="猫啃珠圆体" panose="02020500000000000000" pitchFamily="18" charset="-122"/>
                <a:ea typeface="猫啃珠圆体" panose="02020500000000000000" pitchFamily="18" charset="-122"/>
              </a:rPr>
              <a:t>年在中国苏州、成都和杭州隆重举行。该会议致力于对各种先进半导体器件失效分析、物理机制理解、以及电子物理失效分析技术和可用于准确识别造成这些器件失效的方法和工具等。该会议为国内外该领域的研究人员之间交流信息和了解国际、国内最新进展提供了很好的机会。</a:t>
            </a:r>
          </a:p>
        </p:txBody>
      </p:sp>
      <p:pic>
        <p:nvPicPr>
          <p:cNvPr id="3074" name="Picture 2" descr="https://ipfa-ieee.org/2024/wp-content/uploads/2023/11/2024-1.png">
            <a:extLst>
              <a:ext uri="{FF2B5EF4-FFF2-40B4-BE49-F238E27FC236}">
                <a16:creationId xmlns:a16="http://schemas.microsoft.com/office/drawing/2014/main" id="{59F15107-72AB-4476-8E21-30E9434705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794" y="3997010"/>
            <a:ext cx="5857627"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900608"/>
      </p:ext>
    </p:extLst>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与</a:t>
            </a:r>
            <a:r>
              <a:rPr lang="en-US" altLang="zh-CN" dirty="0">
                <a:solidFill>
                  <a:srgbClr val="000000"/>
                </a:solidFill>
                <a:latin typeface="猫啃珠圆体" panose="02020500000000000000" pitchFamily="18" charset="-122"/>
                <a:ea typeface="猫啃珠圆体" panose="02020500000000000000" pitchFamily="18" charset="-122"/>
              </a:rPr>
              <a:t>IC</a:t>
            </a:r>
            <a:r>
              <a:rPr lang="zh-CN" altLang="en-US" dirty="0">
                <a:solidFill>
                  <a:srgbClr val="000000"/>
                </a:solidFill>
                <a:latin typeface="猫啃珠圆体" panose="02020500000000000000" pitchFamily="18" charset="-122"/>
                <a:ea typeface="猫啃珠圆体" panose="02020500000000000000" pitchFamily="18" charset="-122"/>
              </a:rPr>
              <a:t>失效分析的结合</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en-US" altLang="zh-CN" dirty="0">
                <a:latin typeface="猫啃珠圆体" panose="02020500000000000000" pitchFamily="18" charset="-122"/>
                <a:ea typeface="猫啃珠圆体" panose="02020500000000000000" pitchFamily="18" charset="-122"/>
              </a:rPr>
              <a:t>AI for </a:t>
            </a:r>
            <a:r>
              <a:rPr lang="zh-CN" altLang="en-US" dirty="0">
                <a:latin typeface="猫啃珠圆体" panose="02020500000000000000" pitchFamily="18" charset="-122"/>
                <a:ea typeface="猫啃珠圆体" panose="02020500000000000000" pitchFamily="18" charset="-122"/>
              </a:rPr>
              <a:t>集成电路失效分析的创新路径</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sp>
        <p:nvSpPr>
          <p:cNvPr id="13" name="文本框 12">
            <a:extLst>
              <a:ext uri="{FF2B5EF4-FFF2-40B4-BE49-F238E27FC236}">
                <a16:creationId xmlns:a16="http://schemas.microsoft.com/office/drawing/2014/main" id="{5E987CFE-C82F-4BF1-A418-4477FAC67C67}"/>
              </a:ext>
            </a:extLst>
          </p:cNvPr>
          <p:cNvSpPr txBox="1"/>
          <p:nvPr/>
        </p:nvSpPr>
        <p:spPr>
          <a:xfrm>
            <a:off x="1212287" y="1895780"/>
            <a:ext cx="9928484" cy="2058577"/>
          </a:xfrm>
          <a:prstGeom prst="rect">
            <a:avLst/>
          </a:prstGeom>
          <a:noFill/>
        </p:spPr>
        <p:txBody>
          <a:bodyPr wrap="square">
            <a:spAutoFit/>
          </a:bodyPr>
          <a:lstStyle/>
          <a:p>
            <a:pPr marL="342900" indent="-342900">
              <a:lnSpc>
                <a:spcPct val="120000"/>
              </a:lnSpc>
              <a:buAutoNum type="arabicPeriod"/>
            </a:pPr>
            <a:r>
              <a:rPr lang="zh-CN" altLang="en-US" dirty="0">
                <a:latin typeface="猫啃珠圆体" panose="02020500000000000000" pitchFamily="18" charset="-122"/>
                <a:ea typeface="猫啃珠圆体" panose="02020500000000000000" pitchFamily="18" charset="-122"/>
              </a:rPr>
              <a:t>图像处理，提高分辨率</a:t>
            </a:r>
            <a:endParaRPr lang="en-US" altLang="zh-CN" dirty="0">
              <a:latin typeface="猫啃珠圆体" panose="02020500000000000000" pitchFamily="18" charset="-122"/>
              <a:ea typeface="猫啃珠圆体" panose="02020500000000000000" pitchFamily="18" charset="-122"/>
            </a:endParaRPr>
          </a:p>
          <a:p>
            <a:pPr marL="342900" indent="-342900">
              <a:lnSpc>
                <a:spcPct val="120000"/>
              </a:lnSpc>
              <a:buAutoNum type="arabicPeriod"/>
            </a:pPr>
            <a:r>
              <a:rPr lang="zh-CN" altLang="en-US" dirty="0">
                <a:latin typeface="猫啃珠圆体" panose="02020500000000000000" pitchFamily="18" charset="-122"/>
                <a:ea typeface="猫啃珠圆体" panose="02020500000000000000" pitchFamily="18" charset="-122"/>
              </a:rPr>
              <a:t>目标识别</a:t>
            </a:r>
            <a:endParaRPr lang="en-US" altLang="zh-CN" dirty="0">
              <a:latin typeface="猫啃珠圆体" panose="02020500000000000000" pitchFamily="18" charset="-122"/>
              <a:ea typeface="猫啃珠圆体" panose="02020500000000000000" pitchFamily="18" charset="-122"/>
            </a:endParaRPr>
          </a:p>
          <a:p>
            <a:pPr marL="342900" indent="-342900">
              <a:lnSpc>
                <a:spcPct val="120000"/>
              </a:lnSpc>
              <a:buAutoNum type="arabicPeriod"/>
            </a:pPr>
            <a:r>
              <a:rPr lang="zh-CN" altLang="en-US" dirty="0">
                <a:latin typeface="猫啃珠圆体" panose="02020500000000000000" pitchFamily="18" charset="-122"/>
                <a:ea typeface="猫啃珠圆体" panose="02020500000000000000" pitchFamily="18" charset="-122"/>
              </a:rPr>
              <a:t>信号处理</a:t>
            </a:r>
            <a:endParaRPr lang="en-US" altLang="zh-CN" dirty="0">
              <a:latin typeface="猫啃珠圆体" panose="02020500000000000000" pitchFamily="18" charset="-122"/>
              <a:ea typeface="猫啃珠圆体" panose="02020500000000000000" pitchFamily="18" charset="-122"/>
            </a:endParaRPr>
          </a:p>
          <a:p>
            <a:pPr marL="342900" indent="-342900">
              <a:lnSpc>
                <a:spcPct val="120000"/>
              </a:lnSpc>
              <a:buAutoNum type="arabicPeriod"/>
            </a:pPr>
            <a:r>
              <a:rPr lang="zh-CN" altLang="en-US" dirty="0">
                <a:latin typeface="猫啃珠圆体" panose="02020500000000000000" pitchFamily="18" charset="-122"/>
                <a:ea typeface="猫啃珠圆体" panose="02020500000000000000" pitchFamily="18" charset="-122"/>
              </a:rPr>
              <a:t>预测失效分析的成功率</a:t>
            </a:r>
            <a:endParaRPr lang="en-US" altLang="zh-CN" dirty="0">
              <a:latin typeface="猫啃珠圆体" panose="02020500000000000000" pitchFamily="18" charset="-122"/>
              <a:ea typeface="猫啃珠圆体" panose="02020500000000000000" pitchFamily="18" charset="-122"/>
            </a:endParaRPr>
          </a:p>
          <a:p>
            <a:pPr marL="342900" indent="-342900">
              <a:lnSpc>
                <a:spcPct val="120000"/>
              </a:lnSpc>
              <a:buAutoNum type="arabicPeriod"/>
            </a:pPr>
            <a:r>
              <a:rPr lang="zh-CN" altLang="en-US" dirty="0">
                <a:latin typeface="猫啃珠圆体" panose="02020500000000000000" pitchFamily="18" charset="-122"/>
                <a:ea typeface="猫啃珠圆体" panose="02020500000000000000" pitchFamily="18" charset="-122"/>
              </a:rPr>
              <a:t>与仿真结合，为模型训练提供数据</a:t>
            </a:r>
            <a:endParaRPr lang="en-US" altLang="zh-CN" dirty="0">
              <a:latin typeface="猫啃珠圆体" panose="02020500000000000000" pitchFamily="18" charset="-122"/>
              <a:ea typeface="猫啃珠圆体" panose="02020500000000000000" pitchFamily="18" charset="-122"/>
            </a:endParaRPr>
          </a:p>
          <a:p>
            <a:pPr>
              <a:lnSpc>
                <a:spcPct val="120000"/>
              </a:lnSpc>
            </a:pPr>
            <a:r>
              <a:rPr lang="en-US" altLang="zh-CN" dirty="0">
                <a:latin typeface="猫啃珠圆体" panose="02020500000000000000" pitchFamily="18" charset="-122"/>
                <a:ea typeface="猫啃珠圆体" panose="02020500000000000000" pitchFamily="18" charset="-122"/>
              </a:rPr>
              <a:t>…</a:t>
            </a:r>
            <a:endParaRPr lang="zh-CN" altLang="en-US" dirty="0">
              <a:latin typeface="猫啃珠圆体" panose="02020500000000000000" pitchFamily="18" charset="-122"/>
              <a:ea typeface="猫啃珠圆体" panose="02020500000000000000" pitchFamily="18" charset="-122"/>
            </a:endParaRPr>
          </a:p>
        </p:txBody>
      </p:sp>
    </p:spTree>
    <p:extLst>
      <p:ext uri="{BB962C8B-B14F-4D97-AF65-F5344CB8AC3E}">
        <p14:creationId xmlns:p14="http://schemas.microsoft.com/office/powerpoint/2010/main" val="3317096574"/>
      </p:ext>
    </p:extLst>
  </p:cSld>
  <p:clrMapOvr>
    <a:masterClrMapping/>
  </p:clrMapOvr>
  <p:transition spd="slow" advTm="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与</a:t>
            </a:r>
            <a:r>
              <a:rPr lang="en-US" altLang="zh-CN" dirty="0">
                <a:solidFill>
                  <a:srgbClr val="000000"/>
                </a:solidFill>
                <a:latin typeface="猫啃珠圆体" panose="02020500000000000000" pitchFamily="18" charset="-122"/>
                <a:ea typeface="猫啃珠圆体" panose="02020500000000000000" pitchFamily="18" charset="-122"/>
              </a:rPr>
              <a:t>IC</a:t>
            </a:r>
            <a:r>
              <a:rPr lang="zh-CN" altLang="en-US" dirty="0">
                <a:solidFill>
                  <a:srgbClr val="000000"/>
                </a:solidFill>
                <a:latin typeface="猫啃珠圆体" panose="02020500000000000000" pitchFamily="18" charset="-122"/>
                <a:ea typeface="猫啃珠圆体" panose="02020500000000000000" pitchFamily="18" charset="-122"/>
              </a:rPr>
              <a:t>失效分析的结合</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图像处理</a:t>
            </a:r>
          </a:p>
        </p:txBody>
      </p:sp>
      <p:sp>
        <p:nvSpPr>
          <p:cNvPr id="14" name="文本框 13">
            <a:extLst>
              <a:ext uri="{FF2B5EF4-FFF2-40B4-BE49-F238E27FC236}">
                <a16:creationId xmlns:a16="http://schemas.microsoft.com/office/drawing/2014/main" id="{F48AC3DA-DAE8-12BD-BE2D-37BC9FD28466}"/>
              </a:ext>
            </a:extLst>
          </p:cNvPr>
          <p:cNvSpPr txBox="1"/>
          <p:nvPr/>
        </p:nvSpPr>
        <p:spPr>
          <a:xfrm>
            <a:off x="6743588" y="676413"/>
            <a:ext cx="4409094" cy="307777"/>
          </a:xfrm>
          <a:prstGeom prst="rect">
            <a:avLst/>
          </a:prstGeom>
          <a:noFill/>
        </p:spPr>
        <p:txBody>
          <a:bodyPr wrap="square">
            <a:spAutoFit/>
          </a:bodyPr>
          <a:lstStyle/>
          <a:p>
            <a:pPr algn="ctr"/>
            <a:r>
              <a:rPr lang="en-US" altLang="zh-CN" sz="1400" dirty="0" err="1"/>
              <a:t>Feldkamp</a:t>
            </a:r>
            <a:r>
              <a:rPr lang="en-US" altLang="zh-CN" sz="1400" dirty="0"/>
              <a:t>-Davis-Kress (FDK)</a:t>
            </a:r>
          </a:p>
        </p:txBody>
      </p:sp>
      <p:sp>
        <p:nvSpPr>
          <p:cNvPr id="5" name="矩形 4">
            <a:extLst>
              <a:ext uri="{FF2B5EF4-FFF2-40B4-BE49-F238E27FC236}">
                <a16:creationId xmlns:a16="http://schemas.microsoft.com/office/drawing/2014/main" id="{322E5CA5-06DC-4B0C-9D1C-03C6C99EE538}"/>
              </a:ext>
            </a:extLst>
          </p:cNvPr>
          <p:cNvSpPr/>
          <p:nvPr/>
        </p:nvSpPr>
        <p:spPr>
          <a:xfrm>
            <a:off x="5900135" y="1260472"/>
            <a:ext cx="6096000" cy="307777"/>
          </a:xfrm>
          <a:prstGeom prst="rect">
            <a:avLst/>
          </a:prstGeom>
        </p:spPr>
        <p:txBody>
          <a:bodyPr>
            <a:spAutoFit/>
          </a:bodyPr>
          <a:lstStyle/>
          <a:p>
            <a:pPr algn="ctr"/>
            <a:r>
              <a:rPr lang="en-US" altLang="zh-CN" sz="1400" dirty="0"/>
              <a:t>Deep Learning High-Resolution Reconstruction (DLHRR)</a:t>
            </a:r>
            <a:endParaRPr lang="zh-CN" altLang="en-US" sz="1400" dirty="0"/>
          </a:p>
        </p:txBody>
      </p:sp>
      <p:cxnSp>
        <p:nvCxnSpPr>
          <p:cNvPr id="9" name="直接箭头连接符 8">
            <a:extLst>
              <a:ext uri="{FF2B5EF4-FFF2-40B4-BE49-F238E27FC236}">
                <a16:creationId xmlns:a16="http://schemas.microsoft.com/office/drawing/2014/main" id="{598427D2-57EF-4D27-971C-9887271544D4}"/>
              </a:ext>
            </a:extLst>
          </p:cNvPr>
          <p:cNvCxnSpPr>
            <a:cxnSpLocks/>
            <a:stCxn id="14" idx="2"/>
            <a:endCxn id="5" idx="0"/>
          </p:cNvCxnSpPr>
          <p:nvPr/>
        </p:nvCxnSpPr>
        <p:spPr>
          <a:xfrm>
            <a:off x="8948135" y="984190"/>
            <a:ext cx="0" cy="2762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30" name="Picture 2" descr="https://mmbiz.qpic.cn/mmbiz_png/fdDwtm3NACfryY22FxVyJwL2pXw1D1ibK3NZN1nLjTTsmuy3aEs2EtqrCnPJj2iaDWNQUicawR4XPtDKmicbljwLDQ/640?wx_fmt=gif&amp;tp=webp&amp;wxfrom=5&amp;wx_lazy=1&amp;wx_co=1">
            <a:extLst>
              <a:ext uri="{FF2B5EF4-FFF2-40B4-BE49-F238E27FC236}">
                <a16:creationId xmlns:a16="http://schemas.microsoft.com/office/drawing/2014/main" id="{AB2E3A7A-8E8E-486A-BB09-A51D9325B8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24" b="29246"/>
          <a:stretch/>
        </p:blipFill>
        <p:spPr bwMode="auto">
          <a:xfrm flipH="1">
            <a:off x="1047855" y="3849129"/>
            <a:ext cx="4793397" cy="1730273"/>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a:extLst>
              <a:ext uri="{FF2B5EF4-FFF2-40B4-BE49-F238E27FC236}">
                <a16:creationId xmlns:a16="http://schemas.microsoft.com/office/drawing/2014/main" id="{7C1F9020-645E-453E-ACF4-19DB9EECBB58}"/>
              </a:ext>
            </a:extLst>
          </p:cNvPr>
          <p:cNvPicPr>
            <a:picLocks noChangeAspect="1"/>
          </p:cNvPicPr>
          <p:nvPr/>
        </p:nvPicPr>
        <p:blipFill>
          <a:blip r:embed="rId4"/>
          <a:stretch>
            <a:fillRect/>
          </a:stretch>
        </p:blipFill>
        <p:spPr>
          <a:xfrm>
            <a:off x="1038199" y="1913317"/>
            <a:ext cx="4812713" cy="1926739"/>
          </a:xfrm>
          <a:prstGeom prst="rect">
            <a:avLst/>
          </a:prstGeom>
        </p:spPr>
      </p:pic>
      <p:sp>
        <p:nvSpPr>
          <p:cNvPr id="32" name="文本框 31">
            <a:extLst>
              <a:ext uri="{FF2B5EF4-FFF2-40B4-BE49-F238E27FC236}">
                <a16:creationId xmlns:a16="http://schemas.microsoft.com/office/drawing/2014/main" id="{B9553088-8947-437F-8F58-448C32A7BEC9}"/>
              </a:ext>
            </a:extLst>
          </p:cNvPr>
          <p:cNvSpPr txBox="1"/>
          <p:nvPr/>
        </p:nvSpPr>
        <p:spPr>
          <a:xfrm>
            <a:off x="1047855" y="3858204"/>
            <a:ext cx="1675459" cy="307777"/>
          </a:xfrm>
          <a:prstGeom prst="rect">
            <a:avLst/>
          </a:prstGeom>
          <a:solidFill>
            <a:schemeClr val="tx1"/>
          </a:solidFill>
        </p:spPr>
        <p:txBody>
          <a:bodyPr wrap="none" rtlCol="0">
            <a:spAutoFit/>
          </a:bodyPr>
          <a:lstStyle>
            <a:defPPr>
              <a:defRPr lang="en-US"/>
            </a:defPPr>
            <a:lvl1pPr>
              <a:defRPr sz="1600"/>
            </a:lvl1pPr>
          </a:lstStyle>
          <a:p>
            <a:r>
              <a:rPr lang="en-US" altLang="zh-CN" sz="1400" dirty="0">
                <a:solidFill>
                  <a:schemeClr val="bg1"/>
                </a:solidFill>
                <a:latin typeface=".萍方-简" panose="020B0400000000000000" pitchFamily="34" charset="-122"/>
                <a:ea typeface=".萍方-简" panose="020B0400000000000000" pitchFamily="34" charset="-122"/>
              </a:rPr>
              <a:t>3D X-ray</a:t>
            </a:r>
            <a:r>
              <a:rPr lang="zh-CN" altLang="en-US" sz="1400" dirty="0">
                <a:solidFill>
                  <a:schemeClr val="bg1"/>
                </a:solidFill>
                <a:latin typeface=".萍方-简" panose="020B0400000000000000" pitchFamily="34" charset="-122"/>
                <a:ea typeface=".萍方-简" panose="020B0400000000000000" pitchFamily="34" charset="-122"/>
              </a:rPr>
              <a:t>内部构造</a:t>
            </a:r>
            <a:endParaRPr lang="en-US" sz="1400" dirty="0">
              <a:solidFill>
                <a:schemeClr val="bg1"/>
              </a:solidFill>
              <a:latin typeface=".萍方-简" panose="020B0400000000000000" pitchFamily="34" charset="-122"/>
              <a:ea typeface=".萍方-简" panose="020B0400000000000000" pitchFamily="34" charset="-122"/>
            </a:endParaRPr>
          </a:p>
        </p:txBody>
      </p:sp>
      <p:sp>
        <p:nvSpPr>
          <p:cNvPr id="33" name="文本框 32">
            <a:extLst>
              <a:ext uri="{FF2B5EF4-FFF2-40B4-BE49-F238E27FC236}">
                <a16:creationId xmlns:a16="http://schemas.microsoft.com/office/drawing/2014/main" id="{FD96B58A-001E-4F87-A9DD-05B4BDFA7DE5}"/>
              </a:ext>
            </a:extLst>
          </p:cNvPr>
          <p:cNvSpPr txBox="1"/>
          <p:nvPr/>
        </p:nvSpPr>
        <p:spPr>
          <a:xfrm>
            <a:off x="1038199" y="1921379"/>
            <a:ext cx="1495922" cy="307777"/>
          </a:xfrm>
          <a:prstGeom prst="rect">
            <a:avLst/>
          </a:prstGeom>
          <a:noFill/>
        </p:spPr>
        <p:txBody>
          <a:bodyPr wrap="none" rtlCol="0">
            <a:spAutoFit/>
          </a:bodyPr>
          <a:lstStyle>
            <a:defPPr>
              <a:defRPr lang="en-US"/>
            </a:defPPr>
            <a:lvl1pPr>
              <a:defRPr sz="1600"/>
            </a:lvl1pPr>
          </a:lstStyle>
          <a:p>
            <a:r>
              <a:rPr lang="en-US" altLang="zh-CN" sz="1400" dirty="0">
                <a:latin typeface=".萍方-简" panose="020B0400000000000000" pitchFamily="34" charset="-122"/>
                <a:ea typeface=".萍方-简" panose="020B0400000000000000" pitchFamily="34" charset="-122"/>
              </a:rPr>
              <a:t>3D X-ray</a:t>
            </a:r>
            <a:r>
              <a:rPr lang="zh-CN" altLang="en-US" sz="1400" dirty="0">
                <a:latin typeface=".萍方-简" panose="020B0400000000000000" pitchFamily="34" charset="-122"/>
                <a:ea typeface=".萍方-简" panose="020B0400000000000000" pitchFamily="34" charset="-122"/>
              </a:rPr>
              <a:t>原理图</a:t>
            </a:r>
            <a:endParaRPr lang="en-US" sz="1400" dirty="0">
              <a:latin typeface=".萍方-简" panose="020B0400000000000000" pitchFamily="34" charset="-122"/>
              <a:ea typeface=".萍方-简" panose="020B0400000000000000" pitchFamily="34" charset="-122"/>
            </a:endParaRPr>
          </a:p>
        </p:txBody>
      </p:sp>
      <p:pic>
        <p:nvPicPr>
          <p:cNvPr id="34" name="Picture 6" descr="https://www.ndt.net/news/images/23484-1a.jpg">
            <a:extLst>
              <a:ext uri="{FF2B5EF4-FFF2-40B4-BE49-F238E27FC236}">
                <a16:creationId xmlns:a16="http://schemas.microsoft.com/office/drawing/2014/main" id="{F6FE6E1A-9150-491F-B400-6356AE94B3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00135" y="1922390"/>
            <a:ext cx="2787325" cy="1926739"/>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1089E2D5-8451-425B-9486-8320814DB6D1}"/>
              </a:ext>
            </a:extLst>
          </p:cNvPr>
          <p:cNvSpPr txBox="1"/>
          <p:nvPr/>
        </p:nvSpPr>
        <p:spPr>
          <a:xfrm>
            <a:off x="922549" y="5766099"/>
            <a:ext cx="9557370" cy="787075"/>
          </a:xfrm>
          <a:prstGeom prst="rect">
            <a:avLst/>
          </a:prstGeom>
          <a:noFill/>
        </p:spPr>
        <p:txBody>
          <a:bodyPr wrap="square">
            <a:spAutoFit/>
          </a:bodyPr>
          <a:lstStyle/>
          <a:p>
            <a:pPr marL="285750" indent="-285750">
              <a:lnSpc>
                <a:spcPct val="150000"/>
              </a:lnSpc>
              <a:buFontTx/>
              <a:buChar char="-"/>
            </a:pPr>
            <a:r>
              <a:rPr lang="zh-CN" altLang="en-US" sz="1600" dirty="0"/>
              <a:t>与</a:t>
            </a:r>
            <a:r>
              <a:rPr lang="en-US" altLang="zh-CN" sz="1600" dirty="0"/>
              <a:t>CT</a:t>
            </a:r>
            <a:r>
              <a:rPr lang="zh-CN" altLang="en-US" sz="1600" dirty="0"/>
              <a:t>领域常用的 </a:t>
            </a:r>
            <a:r>
              <a:rPr lang="en-US" altLang="zh-CN" sz="1600" dirty="0"/>
              <a:t>FDK </a:t>
            </a:r>
            <a:r>
              <a:rPr lang="zh-CN" altLang="en-US" sz="1600" dirty="0"/>
              <a:t>方法相比，使用基于</a:t>
            </a:r>
            <a:r>
              <a:rPr lang="en-US" altLang="zh-CN" sz="1600" dirty="0"/>
              <a:t>N2N</a:t>
            </a:r>
            <a:r>
              <a:rPr lang="zh-CN" altLang="en-US" sz="1600" dirty="0"/>
              <a:t>模型的深度学习高分辨率重构（</a:t>
            </a:r>
            <a:r>
              <a:rPr lang="en-US" altLang="zh-CN" sz="1600" dirty="0"/>
              <a:t>DLHRR</a:t>
            </a:r>
            <a:r>
              <a:rPr lang="zh-CN" altLang="en-US" sz="1600" dirty="0"/>
              <a:t>）算法可以从低剂量数据中更有效地提取信号，从而提高了扫描吞吐量</a:t>
            </a:r>
            <a:endParaRPr lang="en-US" altLang="zh-CN" sz="1600" dirty="0"/>
          </a:p>
        </p:txBody>
      </p:sp>
      <p:pic>
        <p:nvPicPr>
          <p:cNvPr id="7" name="图片 6">
            <a:extLst>
              <a:ext uri="{FF2B5EF4-FFF2-40B4-BE49-F238E27FC236}">
                <a16:creationId xmlns:a16="http://schemas.microsoft.com/office/drawing/2014/main" id="{B6322B81-22FF-4134-9CE8-9088A561630E}"/>
              </a:ext>
            </a:extLst>
          </p:cNvPr>
          <p:cNvPicPr>
            <a:picLocks noChangeAspect="1"/>
          </p:cNvPicPr>
          <p:nvPr/>
        </p:nvPicPr>
        <p:blipFill>
          <a:blip r:embed="rId6"/>
          <a:stretch>
            <a:fillRect/>
          </a:stretch>
        </p:blipFill>
        <p:spPr>
          <a:xfrm>
            <a:off x="7947436" y="3200871"/>
            <a:ext cx="3600000" cy="2565228"/>
          </a:xfrm>
          <a:prstGeom prst="rect">
            <a:avLst/>
          </a:prstGeom>
        </p:spPr>
      </p:pic>
    </p:spTree>
    <p:extLst>
      <p:ext uri="{BB962C8B-B14F-4D97-AF65-F5344CB8AC3E}">
        <p14:creationId xmlns:p14="http://schemas.microsoft.com/office/powerpoint/2010/main" val="1191645189"/>
      </p:ext>
    </p:extLst>
  </p:cSld>
  <p:clrMapOvr>
    <a:masterClrMapping/>
  </p:clrMapOvr>
  <p:transition spd="slow" advTm="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808137"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与</a:t>
            </a:r>
            <a:r>
              <a:rPr lang="en-US" altLang="zh-CN" dirty="0">
                <a:solidFill>
                  <a:srgbClr val="000000"/>
                </a:solidFill>
                <a:latin typeface="猫啃珠圆体" panose="02020500000000000000" pitchFamily="18" charset="-122"/>
                <a:ea typeface="猫啃珠圆体" panose="02020500000000000000" pitchFamily="18" charset="-122"/>
              </a:rPr>
              <a:t>IC</a:t>
            </a:r>
            <a:r>
              <a:rPr lang="zh-CN" altLang="en-US" dirty="0">
                <a:solidFill>
                  <a:srgbClr val="000000"/>
                </a:solidFill>
                <a:latin typeface="猫啃珠圆体" panose="02020500000000000000" pitchFamily="18" charset="-122"/>
                <a:ea typeface="猫啃珠圆体" panose="02020500000000000000" pitchFamily="18" charset="-122"/>
              </a:rPr>
              <a:t>失效分析的结合</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dirty="0">
                <a:latin typeface="猫啃珠圆体" panose="02020500000000000000" pitchFamily="18" charset="-122"/>
                <a:ea typeface="猫啃珠圆体" panose="02020500000000000000" pitchFamily="18" charset="-122"/>
              </a:rPr>
              <a:t>目标识别</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pic>
        <p:nvPicPr>
          <p:cNvPr id="3" name="图片 2">
            <a:extLst>
              <a:ext uri="{FF2B5EF4-FFF2-40B4-BE49-F238E27FC236}">
                <a16:creationId xmlns:a16="http://schemas.microsoft.com/office/drawing/2014/main" id="{14F314D4-65E6-43D4-87BB-CD67D532D5D4}"/>
              </a:ext>
            </a:extLst>
          </p:cNvPr>
          <p:cNvPicPr>
            <a:picLocks noChangeAspect="1"/>
          </p:cNvPicPr>
          <p:nvPr/>
        </p:nvPicPr>
        <p:blipFill>
          <a:blip r:embed="rId3"/>
          <a:stretch>
            <a:fillRect/>
          </a:stretch>
        </p:blipFill>
        <p:spPr>
          <a:xfrm>
            <a:off x="3609319" y="2162803"/>
            <a:ext cx="3046262" cy="2880000"/>
          </a:xfrm>
          <a:prstGeom prst="rect">
            <a:avLst/>
          </a:prstGeom>
        </p:spPr>
      </p:pic>
      <p:pic>
        <p:nvPicPr>
          <p:cNvPr id="6" name="图片 5">
            <a:extLst>
              <a:ext uri="{FF2B5EF4-FFF2-40B4-BE49-F238E27FC236}">
                <a16:creationId xmlns:a16="http://schemas.microsoft.com/office/drawing/2014/main" id="{E87671D9-743B-4AD8-96C3-4410708F3257}"/>
              </a:ext>
            </a:extLst>
          </p:cNvPr>
          <p:cNvPicPr>
            <a:picLocks noChangeAspect="1"/>
          </p:cNvPicPr>
          <p:nvPr/>
        </p:nvPicPr>
        <p:blipFill>
          <a:blip r:embed="rId4"/>
          <a:stretch>
            <a:fillRect/>
          </a:stretch>
        </p:blipFill>
        <p:spPr>
          <a:xfrm>
            <a:off x="6655581" y="2162803"/>
            <a:ext cx="4830456" cy="2880000"/>
          </a:xfrm>
          <a:prstGeom prst="rect">
            <a:avLst/>
          </a:prstGeom>
        </p:spPr>
      </p:pic>
      <p:sp>
        <p:nvSpPr>
          <p:cNvPr id="10" name="文本框 9">
            <a:extLst>
              <a:ext uri="{FF2B5EF4-FFF2-40B4-BE49-F238E27FC236}">
                <a16:creationId xmlns:a16="http://schemas.microsoft.com/office/drawing/2014/main" id="{5AAF6EB2-D8A0-49AD-A5B5-0D0DE0F3B32D}"/>
              </a:ext>
            </a:extLst>
          </p:cNvPr>
          <p:cNvSpPr txBox="1"/>
          <p:nvPr/>
        </p:nvSpPr>
        <p:spPr>
          <a:xfrm>
            <a:off x="3559679" y="5248251"/>
            <a:ext cx="7876718" cy="787075"/>
          </a:xfrm>
          <a:prstGeom prst="rect">
            <a:avLst/>
          </a:prstGeom>
          <a:noFill/>
        </p:spPr>
        <p:txBody>
          <a:bodyPr wrap="square">
            <a:spAutoFit/>
          </a:bodyPr>
          <a:lstStyle/>
          <a:p>
            <a:pPr marL="285750" indent="-285750">
              <a:lnSpc>
                <a:spcPct val="150000"/>
              </a:lnSpc>
              <a:buFontTx/>
              <a:buChar char="-"/>
            </a:pPr>
            <a:r>
              <a:rPr lang="zh-CN" altLang="en-US" sz="1600" dirty="0"/>
              <a:t>使用镜像和旋转进行扩容，增加训练集，减少过拟合</a:t>
            </a:r>
            <a:endParaRPr lang="en-US" altLang="zh-CN" sz="1600" dirty="0"/>
          </a:p>
          <a:p>
            <a:pPr marL="285750" indent="-285750">
              <a:lnSpc>
                <a:spcPct val="150000"/>
              </a:lnSpc>
              <a:buFontTx/>
              <a:buChar char="-"/>
            </a:pPr>
            <a:r>
              <a:rPr lang="zh-CN" altLang="en-US" sz="1600" dirty="0"/>
              <a:t>使用</a:t>
            </a:r>
            <a:r>
              <a:rPr lang="en-US" altLang="zh-CN" sz="1600" dirty="0"/>
              <a:t>VGG16</a:t>
            </a:r>
            <a:r>
              <a:rPr lang="zh-CN" altLang="en-US" sz="1600" dirty="0"/>
              <a:t>进行目标识别</a:t>
            </a:r>
            <a:endParaRPr lang="en-US" altLang="zh-CN" sz="1600" dirty="0"/>
          </a:p>
        </p:txBody>
      </p:sp>
      <p:pic>
        <p:nvPicPr>
          <p:cNvPr id="11" name="图片 10">
            <a:extLst>
              <a:ext uri="{FF2B5EF4-FFF2-40B4-BE49-F238E27FC236}">
                <a16:creationId xmlns:a16="http://schemas.microsoft.com/office/drawing/2014/main" id="{99BB49AA-FD81-42E9-B2C3-598211FF9FE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9159" y="2185681"/>
            <a:ext cx="2720520" cy="1599602"/>
          </a:xfrm>
          <a:prstGeom prst="rect">
            <a:avLst/>
          </a:prstGeom>
        </p:spPr>
      </p:pic>
      <p:pic>
        <p:nvPicPr>
          <p:cNvPr id="12" name="Picture 2" descr="https://www.istgroup.com/tw/storage/2017/07/Service_FA_ingaas_03.jpg">
            <a:extLst>
              <a:ext uri="{FF2B5EF4-FFF2-40B4-BE49-F238E27FC236}">
                <a16:creationId xmlns:a16="http://schemas.microsoft.com/office/drawing/2014/main" id="{268407D5-B611-4896-9D3A-71B8D526D729}"/>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48999"/>
          <a:stretch/>
        </p:blipFill>
        <p:spPr bwMode="auto">
          <a:xfrm>
            <a:off x="839159" y="3825691"/>
            <a:ext cx="2720520" cy="121711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1144B52-A18D-4D70-A5EA-CCD8E41ACC67}"/>
              </a:ext>
            </a:extLst>
          </p:cNvPr>
          <p:cNvSpPr txBox="1"/>
          <p:nvPr/>
        </p:nvSpPr>
        <p:spPr>
          <a:xfrm>
            <a:off x="2511187" y="4324020"/>
            <a:ext cx="771365" cy="307777"/>
          </a:xfrm>
          <a:prstGeom prst="rect">
            <a:avLst/>
          </a:prstGeom>
          <a:noFill/>
        </p:spPr>
        <p:txBody>
          <a:bodyPr wrap="none" rtlCol="0">
            <a:spAutoFit/>
          </a:bodyPr>
          <a:lstStyle/>
          <a:p>
            <a:r>
              <a:rPr lang="en-US" altLang="zh-CN" sz="1400" dirty="0">
                <a:solidFill>
                  <a:srgbClr val="FFFF00"/>
                </a:solidFill>
              </a:rPr>
              <a:t>hotspot</a:t>
            </a:r>
            <a:endParaRPr lang="zh-CN" altLang="en-US" sz="1400" dirty="0">
              <a:solidFill>
                <a:srgbClr val="FFFF00"/>
              </a:solidFill>
            </a:endParaRPr>
          </a:p>
        </p:txBody>
      </p:sp>
      <p:cxnSp>
        <p:nvCxnSpPr>
          <p:cNvPr id="16" name="直接箭头连接符 15">
            <a:extLst>
              <a:ext uri="{FF2B5EF4-FFF2-40B4-BE49-F238E27FC236}">
                <a16:creationId xmlns:a16="http://schemas.microsoft.com/office/drawing/2014/main" id="{0E3CA1C6-FEE9-4806-8D1C-576398A010A9}"/>
              </a:ext>
            </a:extLst>
          </p:cNvPr>
          <p:cNvCxnSpPr>
            <a:cxnSpLocks/>
          </p:cNvCxnSpPr>
          <p:nvPr/>
        </p:nvCxnSpPr>
        <p:spPr>
          <a:xfrm flipH="1" flipV="1">
            <a:off x="2374711" y="4262651"/>
            <a:ext cx="163773" cy="136477"/>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0B4F1066-DC69-4056-8B70-69D7BEF4F42E}"/>
              </a:ext>
            </a:extLst>
          </p:cNvPr>
          <p:cNvSpPr txBox="1"/>
          <p:nvPr/>
        </p:nvSpPr>
        <p:spPr>
          <a:xfrm>
            <a:off x="1525981" y="5104172"/>
            <a:ext cx="1370888" cy="307777"/>
          </a:xfrm>
          <a:prstGeom prst="rect">
            <a:avLst/>
          </a:prstGeom>
          <a:noFill/>
        </p:spPr>
        <p:txBody>
          <a:bodyPr wrap="none" rtlCol="0">
            <a:spAutoFit/>
          </a:bodyPr>
          <a:lstStyle/>
          <a:p>
            <a:r>
              <a:rPr lang="en-US" altLang="zh-CN" sz="1400" dirty="0"/>
              <a:t>EMMI</a:t>
            </a:r>
            <a:r>
              <a:rPr lang="zh-CN" altLang="en-US" sz="1400" dirty="0"/>
              <a:t>设备原理</a:t>
            </a:r>
            <a:endParaRPr lang="en-US" altLang="zh-CN" sz="1400" dirty="0"/>
          </a:p>
        </p:txBody>
      </p:sp>
    </p:spTree>
    <p:extLst>
      <p:ext uri="{BB962C8B-B14F-4D97-AF65-F5344CB8AC3E}">
        <p14:creationId xmlns:p14="http://schemas.microsoft.com/office/powerpoint/2010/main" val="3382920784"/>
      </p:ext>
    </p:extLst>
  </p:cSld>
  <p:clrMapOvr>
    <a:masterClrMapping/>
  </p:clrMapOvr>
  <p:transition spd="slow" advTm="5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8EEFF50-409F-4181-B5B1-5016FA20E882}"/>
              </a:ext>
            </a:extLst>
          </p:cNvPr>
          <p:cNvSpPr>
            <a:spLocks noGrp="1"/>
          </p:cNvSpPr>
          <p:nvPr>
            <p:ph type="body" sz="quarter" idx="10"/>
          </p:nvPr>
        </p:nvSpPr>
        <p:spPr>
          <a:xfrm>
            <a:off x="839161" y="698364"/>
            <a:ext cx="6885471" cy="494794"/>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与</a:t>
            </a:r>
            <a:r>
              <a:rPr lang="en-US" altLang="zh-CN" dirty="0">
                <a:solidFill>
                  <a:srgbClr val="000000"/>
                </a:solidFill>
                <a:latin typeface="猫啃珠圆体" panose="02020500000000000000" pitchFamily="18" charset="-122"/>
                <a:ea typeface="猫啃珠圆体" panose="02020500000000000000" pitchFamily="18" charset="-122"/>
              </a:rPr>
              <a:t>IC</a:t>
            </a:r>
            <a:r>
              <a:rPr lang="zh-CN" altLang="en-US" dirty="0">
                <a:solidFill>
                  <a:srgbClr val="000000"/>
                </a:solidFill>
                <a:latin typeface="猫啃珠圆体" panose="02020500000000000000" pitchFamily="18" charset="-122"/>
                <a:ea typeface="猫啃珠圆体" panose="02020500000000000000" pitchFamily="18" charset="-122"/>
              </a:rPr>
              <a:t>失效分析的结合</a:t>
            </a:r>
          </a:p>
        </p:txBody>
      </p:sp>
      <p:pic>
        <p:nvPicPr>
          <p:cNvPr id="6" name="图片 5">
            <a:extLst>
              <a:ext uri="{FF2B5EF4-FFF2-40B4-BE49-F238E27FC236}">
                <a16:creationId xmlns:a16="http://schemas.microsoft.com/office/drawing/2014/main" id="{4CFFA125-67BE-421E-8DC5-6FA83841A00C}"/>
              </a:ext>
            </a:extLst>
          </p:cNvPr>
          <p:cNvPicPr>
            <a:picLocks noChangeAspect="1"/>
          </p:cNvPicPr>
          <p:nvPr/>
        </p:nvPicPr>
        <p:blipFill>
          <a:blip r:embed="rId3"/>
          <a:stretch>
            <a:fillRect/>
          </a:stretch>
        </p:blipFill>
        <p:spPr>
          <a:xfrm>
            <a:off x="2263533" y="4565465"/>
            <a:ext cx="1800000" cy="1800000"/>
          </a:xfrm>
          <a:prstGeom prst="rect">
            <a:avLst/>
          </a:prstGeom>
        </p:spPr>
      </p:pic>
      <p:pic>
        <p:nvPicPr>
          <p:cNvPr id="7" name="Picture 8" descr="https://www.istgroup.com/en/storage/2017/08/Service_FA_sat_03.jpg">
            <a:extLst>
              <a:ext uri="{FF2B5EF4-FFF2-40B4-BE49-F238E27FC236}">
                <a16:creationId xmlns:a16="http://schemas.microsoft.com/office/drawing/2014/main" id="{0CACA4B9-5464-414A-85D8-860BF5D621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533" y="4565465"/>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www.oeg.co.jp/analysis/img/s8.gif">
            <a:extLst>
              <a:ext uri="{FF2B5EF4-FFF2-40B4-BE49-F238E27FC236}">
                <a16:creationId xmlns:a16="http://schemas.microsoft.com/office/drawing/2014/main" id="{D53B038D-3A1E-4403-A623-799FA0E577E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533" y="2699618"/>
            <a:ext cx="2880000" cy="177737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B697231D-F230-45C5-9434-C438D44EF294}"/>
              </a:ext>
            </a:extLst>
          </p:cNvPr>
          <p:cNvSpPr txBox="1"/>
          <p:nvPr/>
        </p:nvSpPr>
        <p:spPr>
          <a:xfrm>
            <a:off x="839162" y="1394314"/>
            <a:ext cx="10183680" cy="1104148"/>
          </a:xfrm>
          <a:prstGeom prst="rect">
            <a:avLst/>
          </a:prstGeom>
          <a:noFill/>
        </p:spPr>
        <p:txBody>
          <a:bodyPr wrap="square" rtlCol="0">
            <a:spAutoFit/>
          </a:bodyPr>
          <a:lstStyle/>
          <a:p>
            <a:pPr marL="285750" indent="-285750" fontAlgn="base">
              <a:lnSpc>
                <a:spcPct val="120000"/>
              </a:lnSpc>
              <a:spcBef>
                <a:spcPct val="0"/>
              </a:spcBef>
              <a:spcAft>
                <a:spcPct val="0"/>
              </a:spcAft>
              <a:buFont typeface="Wingdings" panose="05000000000000000000" pitchFamily="2" charset="2"/>
              <a:buChar char="Ø"/>
            </a:pPr>
            <a:r>
              <a:rPr lang="zh-CN" altLang="en-US" sz="1400" dirty="0">
                <a:solidFill>
                  <a:prstClr val="black"/>
                </a:solidFill>
                <a:ea typeface="Hiragino Sans GB W3" panose="020B0300000000000000" pitchFamily="34" charset="-122"/>
              </a:rPr>
              <a:t>设备原理：当超声波传播到两种不同材料的结合面时，声阻抗差异大于</a:t>
            </a:r>
            <a:r>
              <a:rPr lang="en-US" altLang="zh-CN" sz="1400" dirty="0">
                <a:solidFill>
                  <a:prstClr val="black"/>
                </a:solidFill>
                <a:ea typeface="Hiragino Sans GB W3" panose="020B0300000000000000" pitchFamily="34" charset="-122"/>
              </a:rPr>
              <a:t>0.1%</a:t>
            </a:r>
            <a:r>
              <a:rPr lang="zh-CN" altLang="en-US" sz="1400" dirty="0">
                <a:solidFill>
                  <a:prstClr val="black"/>
                </a:solidFill>
                <a:ea typeface="Hiragino Sans GB W3" panose="020B0300000000000000" pitchFamily="34" charset="-122"/>
              </a:rPr>
              <a:t>且界面明显大于波长时，会发生反射。</a:t>
            </a:r>
            <a:r>
              <a:rPr lang="zh-CN" altLang="en-US" sz="1400" dirty="0"/>
              <a:t>由于空气的密度较低，声阻较小，因此在超声波传播的过程中遇到空气时会</a:t>
            </a:r>
            <a:r>
              <a:rPr lang="en-US" altLang="zh-CN" sz="1400" dirty="0"/>
              <a:t>100%</a:t>
            </a:r>
            <a:r>
              <a:rPr lang="zh-CN" altLang="en-US" sz="1400" dirty="0"/>
              <a:t>反射。超声扫描显微镜（</a:t>
            </a:r>
            <a:r>
              <a:rPr lang="en-US" altLang="zh-CN" sz="1400" dirty="0"/>
              <a:t>SAT</a:t>
            </a:r>
            <a:r>
              <a:rPr lang="zh-CN" altLang="en-US" sz="1400" dirty="0"/>
              <a:t>）就是</a:t>
            </a:r>
            <a:r>
              <a:rPr lang="zh-CN" altLang="en-US" sz="1400" dirty="0">
                <a:solidFill>
                  <a:prstClr val="black"/>
                </a:solidFill>
                <a:ea typeface="Hiragino Sans GB W3" panose="020B0300000000000000" pitchFamily="34" charset="-122"/>
              </a:rPr>
              <a:t>通过图像对比度判别材料内部声阻抗差异，确定缺陷形状、尺寸和方位。</a:t>
            </a:r>
            <a:endParaRPr lang="en-US" altLang="zh-CN" sz="1400" dirty="0"/>
          </a:p>
          <a:p>
            <a:pPr marL="285750" indent="-285750" fontAlgn="base">
              <a:lnSpc>
                <a:spcPct val="120000"/>
              </a:lnSpc>
              <a:spcBef>
                <a:spcPct val="0"/>
              </a:spcBef>
              <a:spcAft>
                <a:spcPct val="0"/>
              </a:spcAft>
              <a:buFont typeface="Wingdings" panose="05000000000000000000" pitchFamily="2" charset="2"/>
              <a:buChar char="Ø"/>
            </a:pPr>
            <a:r>
              <a:rPr lang="zh-CN" altLang="en-US" sz="1400" dirty="0">
                <a:solidFill>
                  <a:prstClr val="black"/>
                </a:solidFill>
                <a:ea typeface="Hiragino Sans GB W3" panose="020B0300000000000000" pitchFamily="34" charset="-122"/>
              </a:rPr>
              <a:t>设备应用：可用于检测样品内部的缺陷，比如分层、裂纹等。</a:t>
            </a:r>
          </a:p>
        </p:txBody>
      </p:sp>
      <p:pic>
        <p:nvPicPr>
          <p:cNvPr id="16" name="图片 15">
            <a:extLst>
              <a:ext uri="{FF2B5EF4-FFF2-40B4-BE49-F238E27FC236}">
                <a16:creationId xmlns:a16="http://schemas.microsoft.com/office/drawing/2014/main" id="{673E1C4A-E850-494F-BBC1-A36761C29E16}"/>
              </a:ext>
            </a:extLst>
          </p:cNvPr>
          <p:cNvPicPr>
            <a:picLocks noChangeAspect="1"/>
          </p:cNvPicPr>
          <p:nvPr/>
        </p:nvPicPr>
        <p:blipFill>
          <a:blip r:embed="rId6"/>
          <a:stretch>
            <a:fillRect/>
          </a:stretch>
        </p:blipFill>
        <p:spPr>
          <a:xfrm>
            <a:off x="4440349" y="2765465"/>
            <a:ext cx="4404028" cy="3600000"/>
          </a:xfrm>
          <a:prstGeom prst="rect">
            <a:avLst/>
          </a:prstGeom>
        </p:spPr>
      </p:pic>
      <p:cxnSp>
        <p:nvCxnSpPr>
          <p:cNvPr id="19" name="直接连接符 18">
            <a:extLst>
              <a:ext uri="{FF2B5EF4-FFF2-40B4-BE49-F238E27FC236}">
                <a16:creationId xmlns:a16="http://schemas.microsoft.com/office/drawing/2014/main" id="{D368DF10-F48C-4A38-8050-481A7EC13C82}"/>
              </a:ext>
            </a:extLst>
          </p:cNvPr>
          <p:cNvCxnSpPr/>
          <p:nvPr/>
        </p:nvCxnSpPr>
        <p:spPr>
          <a:xfrm>
            <a:off x="4249004" y="2985751"/>
            <a:ext cx="0" cy="3211773"/>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文本框 19">
            <a:extLst>
              <a:ext uri="{FF2B5EF4-FFF2-40B4-BE49-F238E27FC236}">
                <a16:creationId xmlns:a16="http://schemas.microsoft.com/office/drawing/2014/main" id="{5262C876-2ABC-42F1-8449-A95EDD7E50E9}"/>
              </a:ext>
            </a:extLst>
          </p:cNvPr>
          <p:cNvSpPr txBox="1"/>
          <p:nvPr/>
        </p:nvSpPr>
        <p:spPr>
          <a:xfrm>
            <a:off x="1363040" y="6437193"/>
            <a:ext cx="1800493" cy="307777"/>
          </a:xfrm>
          <a:prstGeom prst="rect">
            <a:avLst/>
          </a:prstGeom>
          <a:noFill/>
        </p:spPr>
        <p:txBody>
          <a:bodyPr wrap="none" rtlCol="0">
            <a:spAutoFit/>
          </a:bodyPr>
          <a:lstStyle/>
          <a:p>
            <a:r>
              <a:rPr lang="zh-CN" altLang="en-US" sz="1400" dirty="0"/>
              <a:t>超声扫描显微镜原理</a:t>
            </a:r>
            <a:endParaRPr lang="en-US" altLang="zh-CN" sz="1400" dirty="0"/>
          </a:p>
        </p:txBody>
      </p:sp>
      <p:sp>
        <p:nvSpPr>
          <p:cNvPr id="21" name="文本框 20">
            <a:extLst>
              <a:ext uri="{FF2B5EF4-FFF2-40B4-BE49-F238E27FC236}">
                <a16:creationId xmlns:a16="http://schemas.microsoft.com/office/drawing/2014/main" id="{5A60CF5D-507E-4BAD-B042-57A5DB811683}"/>
              </a:ext>
            </a:extLst>
          </p:cNvPr>
          <p:cNvSpPr txBox="1"/>
          <p:nvPr/>
        </p:nvSpPr>
        <p:spPr>
          <a:xfrm>
            <a:off x="4754666" y="6429667"/>
            <a:ext cx="3775393" cy="307777"/>
          </a:xfrm>
          <a:prstGeom prst="rect">
            <a:avLst/>
          </a:prstGeom>
          <a:noFill/>
        </p:spPr>
        <p:txBody>
          <a:bodyPr wrap="none" rtlCol="0">
            <a:spAutoFit/>
          </a:bodyPr>
          <a:lstStyle/>
          <a:p>
            <a:r>
              <a:rPr lang="zh-CN" altLang="en-US" sz="1400" dirty="0"/>
              <a:t>利用深度学习算法对超声信号进行高精度解析</a:t>
            </a:r>
            <a:endParaRPr lang="en-US" altLang="zh-CN" sz="1400" dirty="0"/>
          </a:p>
        </p:txBody>
      </p:sp>
      <p:pic>
        <p:nvPicPr>
          <p:cNvPr id="22" name="图片 21">
            <a:extLst>
              <a:ext uri="{FF2B5EF4-FFF2-40B4-BE49-F238E27FC236}">
                <a16:creationId xmlns:a16="http://schemas.microsoft.com/office/drawing/2014/main" id="{832C3DCB-0A75-4932-B1F7-1D3E5E6A17F8}"/>
              </a:ext>
            </a:extLst>
          </p:cNvPr>
          <p:cNvPicPr>
            <a:picLocks noChangeAspect="1"/>
          </p:cNvPicPr>
          <p:nvPr/>
        </p:nvPicPr>
        <p:blipFill>
          <a:blip r:embed="rId7"/>
          <a:stretch>
            <a:fillRect/>
          </a:stretch>
        </p:blipFill>
        <p:spPr>
          <a:xfrm>
            <a:off x="9216229" y="2976653"/>
            <a:ext cx="2520000" cy="1459432"/>
          </a:xfrm>
          <a:prstGeom prst="rect">
            <a:avLst/>
          </a:prstGeom>
        </p:spPr>
      </p:pic>
      <p:pic>
        <p:nvPicPr>
          <p:cNvPr id="23" name="图片 22">
            <a:extLst>
              <a:ext uri="{FF2B5EF4-FFF2-40B4-BE49-F238E27FC236}">
                <a16:creationId xmlns:a16="http://schemas.microsoft.com/office/drawing/2014/main" id="{9022017D-E5D2-4000-AEF1-3A81B4E53833}"/>
              </a:ext>
            </a:extLst>
          </p:cNvPr>
          <p:cNvPicPr>
            <a:picLocks noChangeAspect="1"/>
          </p:cNvPicPr>
          <p:nvPr/>
        </p:nvPicPr>
        <p:blipFill>
          <a:blip r:embed="rId8"/>
          <a:stretch>
            <a:fillRect/>
          </a:stretch>
        </p:blipFill>
        <p:spPr>
          <a:xfrm>
            <a:off x="9216229" y="4462560"/>
            <a:ext cx="2520000" cy="1659331"/>
          </a:xfrm>
          <a:prstGeom prst="rect">
            <a:avLst/>
          </a:prstGeom>
        </p:spPr>
      </p:pic>
      <p:sp>
        <p:nvSpPr>
          <p:cNvPr id="24" name="文本框 23">
            <a:extLst>
              <a:ext uri="{FF2B5EF4-FFF2-40B4-BE49-F238E27FC236}">
                <a16:creationId xmlns:a16="http://schemas.microsoft.com/office/drawing/2014/main" id="{B9F880B3-4688-4BC7-A5FB-0C5E437D5E67}"/>
              </a:ext>
            </a:extLst>
          </p:cNvPr>
          <p:cNvSpPr txBox="1"/>
          <p:nvPr/>
        </p:nvSpPr>
        <p:spPr>
          <a:xfrm>
            <a:off x="11127547" y="4460571"/>
            <a:ext cx="595035" cy="276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altLang="zh-CN" sz="1200" dirty="0"/>
              <a:t>LSTM</a:t>
            </a:r>
          </a:p>
        </p:txBody>
      </p:sp>
      <p:sp>
        <p:nvSpPr>
          <p:cNvPr id="5" name="文本框 4">
            <a:extLst>
              <a:ext uri="{FF2B5EF4-FFF2-40B4-BE49-F238E27FC236}">
                <a16:creationId xmlns:a16="http://schemas.microsoft.com/office/drawing/2014/main" id="{5D93634D-867C-4D2A-A780-ED1D2E7E08CD}"/>
              </a:ext>
            </a:extLst>
          </p:cNvPr>
          <p:cNvSpPr txBox="1"/>
          <p:nvPr/>
        </p:nvSpPr>
        <p:spPr>
          <a:xfrm>
            <a:off x="10980894" y="2985751"/>
            <a:ext cx="755335" cy="276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altLang="zh-CN" sz="1200" dirty="0"/>
              <a:t>1D CNN</a:t>
            </a:r>
          </a:p>
        </p:txBody>
      </p:sp>
      <p:sp>
        <p:nvSpPr>
          <p:cNvPr id="25" name="矩形 24">
            <a:extLst>
              <a:ext uri="{FF2B5EF4-FFF2-40B4-BE49-F238E27FC236}">
                <a16:creationId xmlns:a16="http://schemas.microsoft.com/office/drawing/2014/main" id="{73A26D8B-EC58-41DA-B3A2-AE4C9527E4FE}"/>
              </a:ext>
            </a:extLst>
          </p:cNvPr>
          <p:cNvSpPr/>
          <p:nvPr/>
        </p:nvSpPr>
        <p:spPr>
          <a:xfrm>
            <a:off x="5859438" y="3552967"/>
            <a:ext cx="550460" cy="40943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cxnSp>
        <p:nvCxnSpPr>
          <p:cNvPr id="28" name="直接连接符 27">
            <a:extLst>
              <a:ext uri="{FF2B5EF4-FFF2-40B4-BE49-F238E27FC236}">
                <a16:creationId xmlns:a16="http://schemas.microsoft.com/office/drawing/2014/main" id="{2CFD4DDF-801F-473B-A3A5-46D6692ADFD2}"/>
              </a:ext>
            </a:extLst>
          </p:cNvPr>
          <p:cNvCxnSpPr/>
          <p:nvPr/>
        </p:nvCxnSpPr>
        <p:spPr>
          <a:xfrm>
            <a:off x="8998004" y="3064006"/>
            <a:ext cx="0" cy="3211773"/>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文本框 28">
            <a:extLst>
              <a:ext uri="{FF2B5EF4-FFF2-40B4-BE49-F238E27FC236}">
                <a16:creationId xmlns:a16="http://schemas.microsoft.com/office/drawing/2014/main" id="{D2E60150-6084-4E8E-809E-D6CA8AE41DD6}"/>
              </a:ext>
            </a:extLst>
          </p:cNvPr>
          <p:cNvSpPr txBox="1"/>
          <p:nvPr/>
        </p:nvSpPr>
        <p:spPr>
          <a:xfrm>
            <a:off x="9896583" y="6191401"/>
            <a:ext cx="1261884" cy="307777"/>
          </a:xfrm>
          <a:prstGeom prst="rect">
            <a:avLst/>
          </a:prstGeom>
          <a:noFill/>
        </p:spPr>
        <p:txBody>
          <a:bodyPr wrap="none" rtlCol="0">
            <a:spAutoFit/>
          </a:bodyPr>
          <a:lstStyle/>
          <a:p>
            <a:r>
              <a:rPr lang="zh-CN" altLang="en-US" sz="1400" dirty="0"/>
              <a:t>深度学习算法</a:t>
            </a:r>
            <a:endParaRPr lang="en-US" altLang="zh-CN" sz="1400" dirty="0"/>
          </a:p>
        </p:txBody>
      </p:sp>
      <p:cxnSp>
        <p:nvCxnSpPr>
          <p:cNvPr id="4" name="连接符: 肘形 3">
            <a:extLst>
              <a:ext uri="{FF2B5EF4-FFF2-40B4-BE49-F238E27FC236}">
                <a16:creationId xmlns:a16="http://schemas.microsoft.com/office/drawing/2014/main" id="{071BC689-5434-44A3-B301-1C106BD43365}"/>
              </a:ext>
            </a:extLst>
          </p:cNvPr>
          <p:cNvCxnSpPr>
            <a:stCxn id="13" idx="3"/>
          </p:cNvCxnSpPr>
          <p:nvPr/>
        </p:nvCxnSpPr>
        <p:spPr>
          <a:xfrm>
            <a:off x="3703533" y="3588304"/>
            <a:ext cx="2155905" cy="187577"/>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文本框 25">
            <a:extLst>
              <a:ext uri="{FF2B5EF4-FFF2-40B4-BE49-F238E27FC236}">
                <a16:creationId xmlns:a16="http://schemas.microsoft.com/office/drawing/2014/main" id="{899BEEC6-2833-4BB5-B76E-0210D9C8221D}"/>
              </a:ext>
            </a:extLst>
          </p:cNvPr>
          <p:cNvSpPr txBox="1"/>
          <p:nvPr/>
        </p:nvSpPr>
        <p:spPr>
          <a:xfrm>
            <a:off x="9164153" y="2717194"/>
            <a:ext cx="1688283" cy="246221"/>
          </a:xfrm>
          <a:prstGeom prst="rect">
            <a:avLst/>
          </a:prstGeom>
          <a:noFill/>
        </p:spPr>
        <p:txBody>
          <a:bodyPr wrap="none" rtlCol="0">
            <a:spAutoFit/>
          </a:bodyPr>
          <a:lstStyle/>
          <a:p>
            <a:r>
              <a:rPr lang="zh-CN" altLang="en-US" sz="1000" dirty="0">
                <a:solidFill>
                  <a:srgbClr val="C00000"/>
                </a:solidFill>
              </a:rPr>
              <a:t>时间序列作为输入 → </a:t>
            </a:r>
            <a:r>
              <a:rPr lang="en-US" altLang="zh-CN" sz="1000" i="1" dirty="0">
                <a:solidFill>
                  <a:srgbClr val="C00000"/>
                </a:solidFill>
              </a:rPr>
              <a:t>RNN</a:t>
            </a:r>
            <a:endParaRPr lang="zh-CN" altLang="en-US" sz="1000" i="1" dirty="0">
              <a:solidFill>
                <a:srgbClr val="C00000"/>
              </a:solidFill>
            </a:endParaRPr>
          </a:p>
        </p:txBody>
      </p:sp>
    </p:spTree>
    <p:extLst>
      <p:ext uri="{BB962C8B-B14F-4D97-AF65-F5344CB8AC3E}">
        <p14:creationId xmlns:p14="http://schemas.microsoft.com/office/powerpoint/2010/main" val="3224129847"/>
      </p:ext>
    </p:extLst>
  </p:cSld>
  <p:clrMapOvr>
    <a:masterClrMapping/>
  </p:clrMapOvr>
  <p:transition spd="slow" advTm="5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与</a:t>
            </a:r>
            <a:r>
              <a:rPr lang="en-US" altLang="zh-CN" dirty="0">
                <a:solidFill>
                  <a:srgbClr val="000000"/>
                </a:solidFill>
                <a:latin typeface="猫啃珠圆体" panose="02020500000000000000" pitchFamily="18" charset="-122"/>
                <a:ea typeface="猫啃珠圆体" panose="02020500000000000000" pitchFamily="18" charset="-122"/>
              </a:rPr>
              <a:t>IC</a:t>
            </a:r>
            <a:r>
              <a:rPr lang="zh-CN" altLang="en-US" dirty="0">
                <a:solidFill>
                  <a:srgbClr val="000000"/>
                </a:solidFill>
                <a:latin typeface="猫啃珠圆体" panose="02020500000000000000" pitchFamily="18" charset="-122"/>
                <a:ea typeface="猫啃珠圆体" panose="02020500000000000000" pitchFamily="18" charset="-122"/>
              </a:rPr>
              <a:t>失效分析的结合</a:t>
            </a:r>
          </a:p>
        </p:txBody>
      </p:sp>
      <p:sp>
        <p:nvSpPr>
          <p:cNvPr id="4" name="矩形 13">
            <a:extLst>
              <a:ext uri="{FF2B5EF4-FFF2-40B4-BE49-F238E27FC236}">
                <a16:creationId xmlns:a16="http://schemas.microsoft.com/office/drawing/2014/main" id="{FFEAD3B7-7BCF-331C-703F-662EC7EAADF1}"/>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dirty="0">
                <a:latin typeface="猫啃珠圆体" panose="02020500000000000000" pitchFamily="18" charset="-122"/>
                <a:ea typeface="猫啃珠圆体" panose="02020500000000000000" pitchFamily="18" charset="-122"/>
              </a:rPr>
              <a:t>超声扫描信号处理</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pic>
        <p:nvPicPr>
          <p:cNvPr id="5" name="图片 4">
            <a:extLst>
              <a:ext uri="{FF2B5EF4-FFF2-40B4-BE49-F238E27FC236}">
                <a16:creationId xmlns:a16="http://schemas.microsoft.com/office/drawing/2014/main" id="{0EB7DB82-ED53-4EBF-B489-8712D8BD871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88553" y="2117188"/>
            <a:ext cx="5146965" cy="1800000"/>
          </a:xfrm>
          <a:prstGeom prst="rect">
            <a:avLst/>
          </a:prstGeom>
        </p:spPr>
      </p:pic>
      <p:pic>
        <p:nvPicPr>
          <p:cNvPr id="10" name="图片 9">
            <a:extLst>
              <a:ext uri="{FF2B5EF4-FFF2-40B4-BE49-F238E27FC236}">
                <a16:creationId xmlns:a16="http://schemas.microsoft.com/office/drawing/2014/main" id="{DDE305F2-CC6A-45BF-B20E-D411802246E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86640" y="4378080"/>
            <a:ext cx="2905715" cy="180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pic>
      <p:sp>
        <p:nvSpPr>
          <p:cNvPr id="33" name="文本框 32">
            <a:extLst>
              <a:ext uri="{FF2B5EF4-FFF2-40B4-BE49-F238E27FC236}">
                <a16:creationId xmlns:a16="http://schemas.microsoft.com/office/drawing/2014/main" id="{2BD0AB96-C382-4D34-916C-1E5D75AE9DA4}"/>
              </a:ext>
            </a:extLst>
          </p:cNvPr>
          <p:cNvSpPr txBox="1"/>
          <p:nvPr/>
        </p:nvSpPr>
        <p:spPr>
          <a:xfrm>
            <a:off x="3816709" y="3512968"/>
            <a:ext cx="248786" cy="369332"/>
          </a:xfrm>
          <a:prstGeom prst="rect">
            <a:avLst/>
          </a:prstGeom>
          <a:noFill/>
        </p:spPr>
        <p:txBody>
          <a:bodyPr wrap="none" rtlCol="0">
            <a:spAutoFit/>
          </a:bodyPr>
          <a:lstStyle/>
          <a:p>
            <a:r>
              <a:rPr lang="en-US" altLang="zh-CN" dirty="0"/>
              <a:t> </a:t>
            </a:r>
            <a:endParaRPr lang="zh-CN" altLang="en-US" dirty="0"/>
          </a:p>
        </p:txBody>
      </p:sp>
      <p:sp>
        <p:nvSpPr>
          <p:cNvPr id="8" name="文本框 7">
            <a:extLst>
              <a:ext uri="{FF2B5EF4-FFF2-40B4-BE49-F238E27FC236}">
                <a16:creationId xmlns:a16="http://schemas.microsoft.com/office/drawing/2014/main" id="{4FCCD367-BCC7-40F3-82F8-DE9A601A2083}"/>
              </a:ext>
            </a:extLst>
          </p:cNvPr>
          <p:cNvSpPr txBox="1"/>
          <p:nvPr/>
        </p:nvSpPr>
        <p:spPr>
          <a:xfrm>
            <a:off x="5883466" y="3479685"/>
            <a:ext cx="248786" cy="369332"/>
          </a:xfrm>
          <a:prstGeom prst="rect">
            <a:avLst/>
          </a:prstGeom>
          <a:noFill/>
        </p:spPr>
        <p:txBody>
          <a:bodyPr wrap="none" rtlCol="0">
            <a:spAutoFit/>
          </a:bodyPr>
          <a:lstStyle/>
          <a:p>
            <a:r>
              <a:rPr lang="en-US" altLang="zh-CN" dirty="0"/>
              <a:t> </a:t>
            </a:r>
            <a:endParaRPr lang="zh-CN" altLang="en-US" dirty="0"/>
          </a:p>
        </p:txBody>
      </p:sp>
      <p:cxnSp>
        <p:nvCxnSpPr>
          <p:cNvPr id="11" name="连接符: 肘形 10">
            <a:extLst>
              <a:ext uri="{FF2B5EF4-FFF2-40B4-BE49-F238E27FC236}">
                <a16:creationId xmlns:a16="http://schemas.microsoft.com/office/drawing/2014/main" id="{A2C73BEB-03F0-4F69-87B5-FA7B2B62468D}"/>
              </a:ext>
            </a:extLst>
          </p:cNvPr>
          <p:cNvCxnSpPr>
            <a:stCxn id="8" idx="3"/>
            <a:endCxn id="3" idx="0"/>
          </p:cNvCxnSpPr>
          <p:nvPr/>
        </p:nvCxnSpPr>
        <p:spPr>
          <a:xfrm>
            <a:off x="6132252" y="3664351"/>
            <a:ext cx="2622325" cy="713729"/>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39323AA3-25CC-457A-8077-5610C8D9E97A}"/>
              </a:ext>
            </a:extLst>
          </p:cNvPr>
          <p:cNvPicPr>
            <a:picLocks noChangeAspect="1"/>
          </p:cNvPicPr>
          <p:nvPr/>
        </p:nvPicPr>
        <p:blipFill>
          <a:blip r:embed="rId5"/>
          <a:stretch>
            <a:fillRect/>
          </a:stretch>
        </p:blipFill>
        <p:spPr>
          <a:xfrm>
            <a:off x="4282515" y="4378080"/>
            <a:ext cx="3236597" cy="1620000"/>
          </a:xfrm>
          <a:prstGeom prst="rect">
            <a:avLst/>
          </a:prstGeom>
        </p:spPr>
      </p:pic>
      <p:cxnSp>
        <p:nvCxnSpPr>
          <p:cNvPr id="34" name="直接连接符 33">
            <a:extLst>
              <a:ext uri="{FF2B5EF4-FFF2-40B4-BE49-F238E27FC236}">
                <a16:creationId xmlns:a16="http://schemas.microsoft.com/office/drawing/2014/main" id="{5760034E-B75B-42BD-91BF-97090C023FA9}"/>
              </a:ext>
            </a:extLst>
          </p:cNvPr>
          <p:cNvCxnSpPr>
            <a:cxnSpLocks/>
            <a:endCxn id="33" idx="2"/>
          </p:cNvCxnSpPr>
          <p:nvPr/>
        </p:nvCxnSpPr>
        <p:spPr>
          <a:xfrm flipV="1">
            <a:off x="1176314" y="3882300"/>
            <a:ext cx="2764788" cy="48752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5E5E3BC-DA6D-4E79-AA2C-CA39C0844BE0}"/>
              </a:ext>
            </a:extLst>
          </p:cNvPr>
          <p:cNvCxnSpPr>
            <a:cxnSpLocks/>
            <a:endCxn id="33" idx="2"/>
          </p:cNvCxnSpPr>
          <p:nvPr/>
        </p:nvCxnSpPr>
        <p:spPr>
          <a:xfrm flipH="1" flipV="1">
            <a:off x="3941102" y="3882300"/>
            <a:ext cx="157776" cy="48498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1998CEC-B7DD-4F9D-A79D-514F04E70784}"/>
              </a:ext>
            </a:extLst>
          </p:cNvPr>
          <p:cNvSpPr txBox="1"/>
          <p:nvPr/>
        </p:nvSpPr>
        <p:spPr>
          <a:xfrm>
            <a:off x="4561472" y="6058146"/>
            <a:ext cx="2678682" cy="307777"/>
          </a:xfrm>
          <a:prstGeom prst="rect">
            <a:avLst/>
          </a:prstGeom>
          <a:noFill/>
        </p:spPr>
        <p:txBody>
          <a:bodyPr wrap="none" rtlCol="0">
            <a:spAutoFit/>
          </a:bodyPr>
          <a:lstStyle/>
          <a:p>
            <a:r>
              <a:rPr lang="zh-CN" altLang="en-US" sz="1400" dirty="0"/>
              <a:t>通过</a:t>
            </a:r>
            <a:r>
              <a:rPr lang="en-US" altLang="zh-CN" sz="1400" dirty="0"/>
              <a:t>PFA</a:t>
            </a:r>
            <a:r>
              <a:rPr lang="zh-CN" altLang="en-US" sz="1400" dirty="0"/>
              <a:t>（切片）验证分类结果</a:t>
            </a:r>
          </a:p>
        </p:txBody>
      </p:sp>
      <p:grpSp>
        <p:nvGrpSpPr>
          <p:cNvPr id="12" name="组合 11">
            <a:extLst>
              <a:ext uri="{FF2B5EF4-FFF2-40B4-BE49-F238E27FC236}">
                <a16:creationId xmlns:a16="http://schemas.microsoft.com/office/drawing/2014/main" id="{558BF6FC-2A12-4263-A793-164944E1788B}"/>
              </a:ext>
            </a:extLst>
          </p:cNvPr>
          <p:cNvGrpSpPr/>
          <p:nvPr/>
        </p:nvGrpSpPr>
        <p:grpSpPr>
          <a:xfrm>
            <a:off x="7674577" y="4378080"/>
            <a:ext cx="2160000" cy="2201897"/>
            <a:chOff x="6003235" y="4091518"/>
            <a:chExt cx="2160000" cy="2201897"/>
          </a:xfrm>
        </p:grpSpPr>
        <p:pic>
          <p:nvPicPr>
            <p:cNvPr id="3" name="图片 2">
              <a:extLst>
                <a:ext uri="{FF2B5EF4-FFF2-40B4-BE49-F238E27FC236}">
                  <a16:creationId xmlns:a16="http://schemas.microsoft.com/office/drawing/2014/main" id="{44BD3D48-227A-4CDA-86B6-2E5BEBB542A5}"/>
                </a:ext>
              </a:extLst>
            </p:cNvPr>
            <p:cNvPicPr>
              <a:picLocks noChangeAspect="1"/>
            </p:cNvPicPr>
            <p:nvPr/>
          </p:nvPicPr>
          <p:blipFill>
            <a:blip r:embed="rId6"/>
            <a:stretch>
              <a:fillRect/>
            </a:stretch>
          </p:blipFill>
          <p:spPr>
            <a:xfrm>
              <a:off x="6003235" y="4091518"/>
              <a:ext cx="2160000" cy="2201897"/>
            </a:xfrm>
            <a:prstGeom prst="rect">
              <a:avLst/>
            </a:prstGeom>
          </p:spPr>
        </p:pic>
        <p:sp>
          <p:nvSpPr>
            <p:cNvPr id="47" name="文本框 46">
              <a:extLst>
                <a:ext uri="{FF2B5EF4-FFF2-40B4-BE49-F238E27FC236}">
                  <a16:creationId xmlns:a16="http://schemas.microsoft.com/office/drawing/2014/main" id="{A0E45869-2B65-4C9B-A724-0D017AEBA3EA}"/>
                </a:ext>
              </a:extLst>
            </p:cNvPr>
            <p:cNvSpPr txBox="1"/>
            <p:nvPr/>
          </p:nvSpPr>
          <p:spPr>
            <a:xfrm>
              <a:off x="7184653" y="5199115"/>
              <a:ext cx="877163" cy="2308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sz="900" dirty="0"/>
                <a:t>背景成分掩膜</a:t>
              </a:r>
            </a:p>
          </p:txBody>
        </p:sp>
        <p:sp>
          <p:nvSpPr>
            <p:cNvPr id="48" name="文本框 47">
              <a:extLst>
                <a:ext uri="{FF2B5EF4-FFF2-40B4-BE49-F238E27FC236}">
                  <a16:creationId xmlns:a16="http://schemas.microsoft.com/office/drawing/2014/main" id="{327AB652-0AC8-4F96-B29C-43E108AEB7CF}"/>
                </a:ext>
              </a:extLst>
            </p:cNvPr>
            <p:cNvSpPr txBox="1"/>
            <p:nvPr/>
          </p:nvSpPr>
          <p:spPr>
            <a:xfrm>
              <a:off x="6055850" y="5199115"/>
              <a:ext cx="992579" cy="2308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sz="900" dirty="0"/>
                <a:t>无缺陷成分掩膜</a:t>
              </a:r>
            </a:p>
          </p:txBody>
        </p:sp>
        <p:sp>
          <p:nvSpPr>
            <p:cNvPr id="49" name="文本框 48">
              <a:extLst>
                <a:ext uri="{FF2B5EF4-FFF2-40B4-BE49-F238E27FC236}">
                  <a16:creationId xmlns:a16="http://schemas.microsoft.com/office/drawing/2014/main" id="{BE51E1F7-EC71-44BB-A442-B94A2EF10770}"/>
                </a:ext>
              </a:extLst>
            </p:cNvPr>
            <p:cNvSpPr txBox="1"/>
            <p:nvPr/>
          </p:nvSpPr>
          <p:spPr>
            <a:xfrm>
              <a:off x="6055851" y="4107426"/>
              <a:ext cx="992579" cy="2308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sz="900" dirty="0"/>
                <a:t>有缺陷成分掩膜</a:t>
              </a:r>
            </a:p>
          </p:txBody>
        </p:sp>
        <p:sp>
          <p:nvSpPr>
            <p:cNvPr id="52" name="文本框 51">
              <a:extLst>
                <a:ext uri="{FF2B5EF4-FFF2-40B4-BE49-F238E27FC236}">
                  <a16:creationId xmlns:a16="http://schemas.microsoft.com/office/drawing/2014/main" id="{6772730C-A09D-41FA-A328-88B57D180591}"/>
                </a:ext>
              </a:extLst>
            </p:cNvPr>
            <p:cNvSpPr txBox="1"/>
            <p:nvPr/>
          </p:nvSpPr>
          <p:spPr>
            <a:xfrm>
              <a:off x="7184652" y="4107426"/>
              <a:ext cx="877163" cy="2308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sz="900" dirty="0"/>
                <a:t>叠加超声图像</a:t>
              </a:r>
            </a:p>
          </p:txBody>
        </p:sp>
      </p:grpSp>
      <p:sp>
        <p:nvSpPr>
          <p:cNvPr id="38" name="椭圆 37">
            <a:extLst>
              <a:ext uri="{FF2B5EF4-FFF2-40B4-BE49-F238E27FC236}">
                <a16:creationId xmlns:a16="http://schemas.microsoft.com/office/drawing/2014/main" id="{914B2065-10FD-4EE6-8A84-EEB0E87CBCAE}"/>
              </a:ext>
            </a:extLst>
          </p:cNvPr>
          <p:cNvSpPr/>
          <p:nvPr/>
        </p:nvSpPr>
        <p:spPr>
          <a:xfrm>
            <a:off x="2143979" y="2123979"/>
            <a:ext cx="527714" cy="34119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cxnSp>
        <p:nvCxnSpPr>
          <p:cNvPr id="40" name="直接连接符 39">
            <a:extLst>
              <a:ext uri="{FF2B5EF4-FFF2-40B4-BE49-F238E27FC236}">
                <a16:creationId xmlns:a16="http://schemas.microsoft.com/office/drawing/2014/main" id="{929F82E8-571A-407A-9E7A-11661D4EB11B}"/>
              </a:ext>
            </a:extLst>
          </p:cNvPr>
          <p:cNvCxnSpPr/>
          <p:nvPr/>
        </p:nvCxnSpPr>
        <p:spPr>
          <a:xfrm>
            <a:off x="6555208" y="1662777"/>
            <a:ext cx="0" cy="98953"/>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3" name="图片 52">
            <a:extLst>
              <a:ext uri="{FF2B5EF4-FFF2-40B4-BE49-F238E27FC236}">
                <a16:creationId xmlns:a16="http://schemas.microsoft.com/office/drawing/2014/main" id="{69CB4F81-22B8-4C17-80B1-A89A1F94BF8A}"/>
              </a:ext>
            </a:extLst>
          </p:cNvPr>
          <p:cNvPicPr>
            <a:picLocks noChangeAspect="1"/>
          </p:cNvPicPr>
          <p:nvPr/>
        </p:nvPicPr>
        <p:blipFill>
          <a:blip r:embed="rId7"/>
          <a:stretch>
            <a:fillRect/>
          </a:stretch>
        </p:blipFill>
        <p:spPr>
          <a:xfrm>
            <a:off x="6185972" y="1078689"/>
            <a:ext cx="2520000" cy="2451831"/>
          </a:xfrm>
          <a:prstGeom prst="rect">
            <a:avLst/>
          </a:prstGeom>
        </p:spPr>
      </p:pic>
      <p:sp>
        <p:nvSpPr>
          <p:cNvPr id="55" name="文本框 54">
            <a:extLst>
              <a:ext uri="{FF2B5EF4-FFF2-40B4-BE49-F238E27FC236}">
                <a16:creationId xmlns:a16="http://schemas.microsoft.com/office/drawing/2014/main" id="{8B1C2926-E550-4253-BE79-1BD02D914141}"/>
              </a:ext>
            </a:extLst>
          </p:cNvPr>
          <p:cNvSpPr txBox="1"/>
          <p:nvPr/>
        </p:nvSpPr>
        <p:spPr>
          <a:xfrm>
            <a:off x="8686760" y="1345766"/>
            <a:ext cx="1534925" cy="276999"/>
          </a:xfrm>
          <a:prstGeom prst="rect">
            <a:avLst/>
          </a:prstGeom>
          <a:noFill/>
        </p:spPr>
        <p:txBody>
          <a:bodyPr wrap="square" rtlCol="0">
            <a:spAutoFit/>
          </a:bodyPr>
          <a:lstStyle/>
          <a:p>
            <a:r>
              <a:rPr lang="zh-CN" altLang="en-US" sz="1200" dirty="0"/>
              <a:t>有缺陷</a:t>
            </a:r>
            <a:r>
              <a:rPr lang="en-US" altLang="zh-CN" sz="1200" dirty="0"/>
              <a:t>bump</a:t>
            </a:r>
            <a:r>
              <a:rPr lang="zh-CN" altLang="en-US" sz="1200" dirty="0"/>
              <a:t>的成分</a:t>
            </a:r>
          </a:p>
        </p:txBody>
      </p:sp>
      <p:sp>
        <p:nvSpPr>
          <p:cNvPr id="56" name="文本框 55">
            <a:extLst>
              <a:ext uri="{FF2B5EF4-FFF2-40B4-BE49-F238E27FC236}">
                <a16:creationId xmlns:a16="http://schemas.microsoft.com/office/drawing/2014/main" id="{284CEAB5-AA34-4E9E-8B5F-37D59E740501}"/>
              </a:ext>
            </a:extLst>
          </p:cNvPr>
          <p:cNvSpPr txBox="1"/>
          <p:nvPr/>
        </p:nvSpPr>
        <p:spPr>
          <a:xfrm>
            <a:off x="8727294" y="2123979"/>
            <a:ext cx="1494391" cy="276999"/>
          </a:xfrm>
          <a:prstGeom prst="rect">
            <a:avLst/>
          </a:prstGeom>
          <a:noFill/>
        </p:spPr>
        <p:txBody>
          <a:bodyPr wrap="square" rtlCol="0">
            <a:spAutoFit/>
          </a:bodyPr>
          <a:lstStyle/>
          <a:p>
            <a:r>
              <a:rPr lang="zh-CN" altLang="en-US" sz="1200" dirty="0"/>
              <a:t>无缺陷</a:t>
            </a:r>
            <a:r>
              <a:rPr lang="en-US" altLang="zh-CN" sz="1200" dirty="0"/>
              <a:t>bump</a:t>
            </a:r>
            <a:r>
              <a:rPr lang="zh-CN" altLang="en-US" sz="1200" dirty="0"/>
              <a:t>的成分</a:t>
            </a:r>
          </a:p>
        </p:txBody>
      </p:sp>
      <p:sp>
        <p:nvSpPr>
          <p:cNvPr id="57" name="文本框 56">
            <a:extLst>
              <a:ext uri="{FF2B5EF4-FFF2-40B4-BE49-F238E27FC236}">
                <a16:creationId xmlns:a16="http://schemas.microsoft.com/office/drawing/2014/main" id="{9DFFF0A6-B975-4B28-A108-8BD04104B165}"/>
              </a:ext>
            </a:extLst>
          </p:cNvPr>
          <p:cNvSpPr txBox="1"/>
          <p:nvPr/>
        </p:nvSpPr>
        <p:spPr>
          <a:xfrm>
            <a:off x="8727294" y="2897115"/>
            <a:ext cx="800219" cy="276999"/>
          </a:xfrm>
          <a:prstGeom prst="rect">
            <a:avLst/>
          </a:prstGeom>
          <a:noFill/>
        </p:spPr>
        <p:txBody>
          <a:bodyPr wrap="none" rtlCol="0">
            <a:spAutoFit/>
          </a:bodyPr>
          <a:lstStyle/>
          <a:p>
            <a:r>
              <a:rPr lang="zh-CN" altLang="en-US" sz="1200" dirty="0"/>
              <a:t>背景成分</a:t>
            </a:r>
          </a:p>
        </p:txBody>
      </p:sp>
      <p:sp>
        <p:nvSpPr>
          <p:cNvPr id="59" name="文本框 58">
            <a:extLst>
              <a:ext uri="{FF2B5EF4-FFF2-40B4-BE49-F238E27FC236}">
                <a16:creationId xmlns:a16="http://schemas.microsoft.com/office/drawing/2014/main" id="{AE9C729E-6788-42E7-BBE8-A10D92B55A0A}"/>
              </a:ext>
            </a:extLst>
          </p:cNvPr>
          <p:cNvSpPr txBox="1"/>
          <p:nvPr/>
        </p:nvSpPr>
        <p:spPr>
          <a:xfrm>
            <a:off x="7804458" y="1427124"/>
            <a:ext cx="697627" cy="246221"/>
          </a:xfrm>
          <a:prstGeom prst="rect">
            <a:avLst/>
          </a:prstGeom>
          <a:noFill/>
        </p:spPr>
        <p:txBody>
          <a:bodyPr wrap="none" rtlCol="0">
            <a:spAutoFit/>
          </a:bodyPr>
          <a:lstStyle/>
          <a:p>
            <a:r>
              <a:rPr lang="zh-CN" altLang="en-US" sz="1000" dirty="0">
                <a:solidFill>
                  <a:srgbClr val="C00000"/>
                </a:solidFill>
              </a:rPr>
              <a:t>时域信号</a:t>
            </a:r>
          </a:p>
        </p:txBody>
      </p:sp>
      <p:pic>
        <p:nvPicPr>
          <p:cNvPr id="60" name="Picture 2" descr="An Introduction to BGA Package - AnySilicon">
            <a:extLst>
              <a:ext uri="{FF2B5EF4-FFF2-40B4-BE49-F238E27FC236}">
                <a16:creationId xmlns:a16="http://schemas.microsoft.com/office/drawing/2014/main" id="{9A296550-F5FC-4982-9922-CDA17A78B21B}"/>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6872" r="6654"/>
          <a:stretch/>
        </p:blipFill>
        <p:spPr bwMode="auto">
          <a:xfrm>
            <a:off x="9901334" y="3478"/>
            <a:ext cx="2290666" cy="108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6" name="表格 35">
            <a:extLst>
              <a:ext uri="{FF2B5EF4-FFF2-40B4-BE49-F238E27FC236}">
                <a16:creationId xmlns:a16="http://schemas.microsoft.com/office/drawing/2014/main" id="{DF356652-B267-4C05-B7DC-6CA809443F76}"/>
              </a:ext>
            </a:extLst>
          </p:cNvPr>
          <p:cNvGraphicFramePr>
            <a:graphicFrameLocks noGrp="1"/>
          </p:cNvGraphicFramePr>
          <p:nvPr>
            <p:extLst>
              <p:ext uri="{D42A27DB-BD31-4B8C-83A1-F6EECF244321}">
                <p14:modId xmlns:p14="http://schemas.microsoft.com/office/powerpoint/2010/main" val="3432861295"/>
              </p:ext>
            </p:extLst>
          </p:nvPr>
        </p:nvGraphicFramePr>
        <p:xfrm>
          <a:off x="9960143" y="4510317"/>
          <a:ext cx="2060444" cy="975360"/>
        </p:xfrm>
        <a:graphic>
          <a:graphicData uri="http://schemas.openxmlformats.org/drawingml/2006/table">
            <a:tbl>
              <a:tblPr firstRow="1" bandRow="1">
                <a:tableStyleId>{3B4B98B0-60AC-42C2-AFA5-B58CD77FA1E5}</a:tableStyleId>
              </a:tblPr>
              <a:tblGrid>
                <a:gridCol w="952792">
                  <a:extLst>
                    <a:ext uri="{9D8B030D-6E8A-4147-A177-3AD203B41FA5}">
                      <a16:colId xmlns:a16="http://schemas.microsoft.com/office/drawing/2014/main" val="2248671734"/>
                    </a:ext>
                  </a:extLst>
                </a:gridCol>
                <a:gridCol w="1107652">
                  <a:extLst>
                    <a:ext uri="{9D8B030D-6E8A-4147-A177-3AD203B41FA5}">
                      <a16:colId xmlns:a16="http://schemas.microsoft.com/office/drawing/2014/main" val="986165095"/>
                    </a:ext>
                  </a:extLst>
                </a:gridCol>
              </a:tblGrid>
              <a:tr h="213751">
                <a:tc>
                  <a:txBody>
                    <a:bodyPr/>
                    <a:lstStyle/>
                    <a:p>
                      <a:pPr algn="ctr"/>
                      <a:r>
                        <a:rPr lang="zh-CN" altLang="en-US" sz="1000" dirty="0"/>
                        <a:t>分类</a:t>
                      </a:r>
                    </a:p>
                  </a:txBody>
                  <a:tcPr anchor="ctr"/>
                </a:tc>
                <a:tc>
                  <a:txBody>
                    <a:bodyPr/>
                    <a:lstStyle/>
                    <a:p>
                      <a:pPr algn="ctr"/>
                      <a:r>
                        <a:rPr lang="zh-CN" altLang="en-US" sz="1000" dirty="0"/>
                        <a:t>独立成分的数量</a:t>
                      </a:r>
                    </a:p>
                  </a:txBody>
                  <a:tcPr anchor="ctr"/>
                </a:tc>
                <a:extLst>
                  <a:ext uri="{0D108BD9-81ED-4DB2-BD59-A6C34878D82A}">
                    <a16:rowId xmlns:a16="http://schemas.microsoft.com/office/drawing/2014/main" val="3599842921"/>
                  </a:ext>
                </a:extLst>
              </a:tr>
              <a:tr h="213751">
                <a:tc>
                  <a:txBody>
                    <a:bodyPr/>
                    <a:lstStyle/>
                    <a:p>
                      <a:pPr algn="ctr"/>
                      <a:r>
                        <a:rPr lang="zh-CN" altLang="en-US" sz="1000" dirty="0"/>
                        <a:t>有缺陷</a:t>
                      </a:r>
                      <a:r>
                        <a:rPr lang="en-US" altLang="zh-CN" sz="1000" dirty="0"/>
                        <a:t>Bump</a:t>
                      </a:r>
                      <a:endParaRPr lang="zh-CN" altLang="en-US" sz="1000" dirty="0"/>
                    </a:p>
                  </a:txBody>
                  <a:tcPr anchor="ctr"/>
                </a:tc>
                <a:tc>
                  <a:txBody>
                    <a:bodyPr/>
                    <a:lstStyle/>
                    <a:p>
                      <a:pPr algn="ctr"/>
                      <a:r>
                        <a:rPr lang="en-US" altLang="zh-CN" sz="1000" dirty="0"/>
                        <a:t>4</a:t>
                      </a:r>
                      <a:endParaRPr lang="zh-CN" altLang="en-US" sz="1000" dirty="0"/>
                    </a:p>
                  </a:txBody>
                  <a:tcPr anchor="ctr"/>
                </a:tc>
                <a:extLst>
                  <a:ext uri="{0D108BD9-81ED-4DB2-BD59-A6C34878D82A}">
                    <a16:rowId xmlns:a16="http://schemas.microsoft.com/office/drawing/2014/main" val="1068448203"/>
                  </a:ext>
                </a:extLst>
              </a:tr>
              <a:tr h="213751">
                <a:tc>
                  <a:txBody>
                    <a:bodyPr/>
                    <a:lstStyle/>
                    <a:p>
                      <a:pPr algn="ctr"/>
                      <a:r>
                        <a:rPr lang="zh-CN" altLang="en-US" sz="1000" dirty="0"/>
                        <a:t>无缺陷</a:t>
                      </a:r>
                      <a:r>
                        <a:rPr lang="en-US" altLang="zh-CN" sz="1000" dirty="0"/>
                        <a:t>Bump</a:t>
                      </a:r>
                      <a:endParaRPr lang="zh-CN" altLang="en-US" sz="1000" dirty="0"/>
                    </a:p>
                  </a:txBody>
                  <a:tcPr anchor="ctr"/>
                </a:tc>
                <a:tc>
                  <a:txBody>
                    <a:bodyPr/>
                    <a:lstStyle/>
                    <a:p>
                      <a:pPr algn="ctr"/>
                      <a:r>
                        <a:rPr lang="en-US" altLang="zh-CN" sz="1000" dirty="0"/>
                        <a:t>3</a:t>
                      </a:r>
                      <a:endParaRPr lang="zh-CN" altLang="en-US" sz="1000" dirty="0"/>
                    </a:p>
                  </a:txBody>
                  <a:tcPr anchor="ctr"/>
                </a:tc>
                <a:extLst>
                  <a:ext uri="{0D108BD9-81ED-4DB2-BD59-A6C34878D82A}">
                    <a16:rowId xmlns:a16="http://schemas.microsoft.com/office/drawing/2014/main" val="2104678407"/>
                  </a:ext>
                </a:extLst>
              </a:tr>
              <a:tr h="213751">
                <a:tc>
                  <a:txBody>
                    <a:bodyPr/>
                    <a:lstStyle/>
                    <a:p>
                      <a:pPr algn="ctr"/>
                      <a:r>
                        <a:rPr lang="zh-CN" altLang="en-US" sz="1000" dirty="0"/>
                        <a:t>背景</a:t>
                      </a:r>
                    </a:p>
                  </a:txBody>
                  <a:tcPr anchor="ctr"/>
                </a:tc>
                <a:tc>
                  <a:txBody>
                    <a:bodyPr/>
                    <a:lstStyle/>
                    <a:p>
                      <a:pPr algn="ctr"/>
                      <a:r>
                        <a:rPr lang="en-US" altLang="zh-CN" sz="1000" dirty="0"/>
                        <a:t>2</a:t>
                      </a:r>
                      <a:endParaRPr lang="zh-CN" altLang="en-US" sz="1000" dirty="0"/>
                    </a:p>
                  </a:txBody>
                  <a:tcPr anchor="ctr"/>
                </a:tc>
                <a:extLst>
                  <a:ext uri="{0D108BD9-81ED-4DB2-BD59-A6C34878D82A}">
                    <a16:rowId xmlns:a16="http://schemas.microsoft.com/office/drawing/2014/main" val="2210954135"/>
                  </a:ext>
                </a:extLst>
              </a:tr>
            </a:tbl>
          </a:graphicData>
        </a:graphic>
      </p:graphicFrame>
      <p:sp>
        <p:nvSpPr>
          <p:cNvPr id="65" name="文本框 64">
            <a:extLst>
              <a:ext uri="{FF2B5EF4-FFF2-40B4-BE49-F238E27FC236}">
                <a16:creationId xmlns:a16="http://schemas.microsoft.com/office/drawing/2014/main" id="{394818AA-7BB1-48AF-B6F4-9D82E361544C}"/>
              </a:ext>
            </a:extLst>
          </p:cNvPr>
          <p:cNvSpPr txBox="1"/>
          <p:nvPr/>
        </p:nvSpPr>
        <p:spPr>
          <a:xfrm>
            <a:off x="9145765" y="450657"/>
            <a:ext cx="1124026" cy="276999"/>
          </a:xfrm>
          <a:prstGeom prst="rect">
            <a:avLst/>
          </a:prstGeom>
          <a:noFill/>
        </p:spPr>
        <p:txBody>
          <a:bodyPr wrap="none" rtlCol="0">
            <a:spAutoFit/>
          </a:bodyPr>
          <a:lstStyle/>
          <a:p>
            <a:r>
              <a:rPr lang="en-US" altLang="zh-CN" sz="1200" dirty="0"/>
              <a:t>CPU</a:t>
            </a:r>
            <a:r>
              <a:rPr lang="zh-CN" altLang="en-US" sz="1200" dirty="0"/>
              <a:t>封装结构</a:t>
            </a:r>
          </a:p>
        </p:txBody>
      </p:sp>
      <p:pic>
        <p:nvPicPr>
          <p:cNvPr id="67" name="Picture 4" descr="AMD Zen 2 – Alle Details zu Ryzen 3000 - ComputerBase">
            <a:extLst>
              <a:ext uri="{FF2B5EF4-FFF2-40B4-BE49-F238E27FC236}">
                <a16:creationId xmlns:a16="http://schemas.microsoft.com/office/drawing/2014/main" id="{2CCEEEFF-5D0F-42BB-9E65-A8C41C8A2B6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30048" y="1123567"/>
            <a:ext cx="1440000" cy="853333"/>
          </a:xfrm>
          <a:prstGeom prst="rect">
            <a:avLst/>
          </a:prstGeom>
          <a:noFill/>
          <a:extLst>
            <a:ext uri="{909E8E84-426E-40DD-AFC4-6F175D3DCCD1}">
              <a14:hiddenFill xmlns:a14="http://schemas.microsoft.com/office/drawing/2010/main">
                <a:solidFill>
                  <a:srgbClr val="FFFFFF"/>
                </a:solidFill>
              </a14:hiddenFill>
            </a:ext>
          </a:extLst>
        </p:spPr>
      </p:pic>
      <p:sp>
        <p:nvSpPr>
          <p:cNvPr id="70" name="文本框 69">
            <a:extLst>
              <a:ext uri="{FF2B5EF4-FFF2-40B4-BE49-F238E27FC236}">
                <a16:creationId xmlns:a16="http://schemas.microsoft.com/office/drawing/2014/main" id="{352DB582-F180-40E2-928F-0FD808F57BF7}"/>
              </a:ext>
            </a:extLst>
          </p:cNvPr>
          <p:cNvSpPr txBox="1"/>
          <p:nvPr/>
        </p:nvSpPr>
        <p:spPr>
          <a:xfrm>
            <a:off x="902794" y="2181493"/>
            <a:ext cx="1210588" cy="246221"/>
          </a:xfrm>
          <a:prstGeom prst="rect">
            <a:avLst/>
          </a:prstGeom>
          <a:noFill/>
        </p:spPr>
        <p:txBody>
          <a:bodyPr wrap="none" rtlCol="0">
            <a:spAutoFit/>
          </a:bodyPr>
          <a:lstStyle/>
          <a:p>
            <a:r>
              <a:rPr lang="zh-CN" altLang="en-US" sz="1000" dirty="0">
                <a:solidFill>
                  <a:srgbClr val="C00000"/>
                </a:solidFill>
              </a:rPr>
              <a:t>超声信号作为输入</a:t>
            </a:r>
            <a:endParaRPr lang="zh-CN" altLang="en-US" sz="1000" b="1" dirty="0">
              <a:solidFill>
                <a:srgbClr val="C00000"/>
              </a:solidFill>
            </a:endParaRPr>
          </a:p>
        </p:txBody>
      </p:sp>
    </p:spTree>
    <p:extLst>
      <p:ext uri="{BB962C8B-B14F-4D97-AF65-F5344CB8AC3E}">
        <p14:creationId xmlns:p14="http://schemas.microsoft.com/office/powerpoint/2010/main" val="3301574592"/>
      </p:ext>
    </p:extLst>
  </p:cSld>
  <p:clrMapOvr>
    <a:masterClrMapping/>
  </p:clrMapOvr>
  <p:transition spd="slow" advTm="5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AF5167F-7771-4570-91DC-108E95C99E4A}"/>
              </a:ext>
            </a:extLst>
          </p:cNvPr>
          <p:cNvSpPr>
            <a:spLocks noGrp="1"/>
          </p:cNvSpPr>
          <p:nvPr>
            <p:ph type="body" sz="quarter" idx="10"/>
          </p:nvPr>
        </p:nvSpPr>
        <p:spPr/>
        <p:txBody>
          <a:bodyPr/>
          <a:lstStyle/>
          <a:p>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与失效分析的结合</a:t>
            </a:r>
          </a:p>
        </p:txBody>
      </p:sp>
      <p:pic>
        <p:nvPicPr>
          <p:cNvPr id="3" name="图片 2">
            <a:extLst>
              <a:ext uri="{FF2B5EF4-FFF2-40B4-BE49-F238E27FC236}">
                <a16:creationId xmlns:a16="http://schemas.microsoft.com/office/drawing/2014/main" id="{37D4E395-BB8A-4D12-BF85-10F70B03DD34}"/>
              </a:ext>
            </a:extLst>
          </p:cNvPr>
          <p:cNvPicPr>
            <a:picLocks noChangeAspect="1"/>
          </p:cNvPicPr>
          <p:nvPr/>
        </p:nvPicPr>
        <p:blipFill>
          <a:blip r:embed="rId3"/>
          <a:stretch>
            <a:fillRect/>
          </a:stretch>
        </p:blipFill>
        <p:spPr>
          <a:xfrm>
            <a:off x="4579047" y="2081103"/>
            <a:ext cx="2345721" cy="1800000"/>
          </a:xfrm>
          <a:prstGeom prst="rect">
            <a:avLst/>
          </a:prstGeom>
        </p:spPr>
      </p:pic>
      <p:sp>
        <p:nvSpPr>
          <p:cNvPr id="4" name="矩形 13">
            <a:extLst>
              <a:ext uri="{FF2B5EF4-FFF2-40B4-BE49-F238E27FC236}">
                <a16:creationId xmlns:a16="http://schemas.microsoft.com/office/drawing/2014/main" id="{144C3895-D48C-4075-86C9-4C5B3E2F0B12}"/>
              </a:ext>
            </a:extLst>
          </p:cNvPr>
          <p:cNvSpPr>
            <a:spLocks noChangeArrowheads="1"/>
          </p:cNvSpPr>
          <p:nvPr/>
        </p:nvSpPr>
        <p:spPr bwMode="auto">
          <a:xfrm>
            <a:off x="902794" y="1347961"/>
            <a:ext cx="51004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dirty="0">
                <a:latin typeface="猫啃珠圆体" panose="02020500000000000000" pitchFamily="18" charset="-122"/>
                <a:ea typeface="猫啃珠圆体" panose="02020500000000000000" pitchFamily="18" charset="-122"/>
              </a:rPr>
              <a:t>利用</a:t>
            </a:r>
            <a:r>
              <a:rPr lang="en-US" altLang="zh-CN" dirty="0">
                <a:latin typeface="猫啃珠圆体" panose="02020500000000000000" pitchFamily="18" charset="-122"/>
                <a:ea typeface="猫啃珠圆体" panose="02020500000000000000" pitchFamily="18" charset="-122"/>
              </a:rPr>
              <a:t>ANN</a:t>
            </a:r>
            <a:r>
              <a:rPr lang="zh-CN" altLang="en-US" dirty="0">
                <a:latin typeface="猫啃珠圆体" panose="02020500000000000000" pitchFamily="18" charset="-122"/>
                <a:ea typeface="猫啃珠圆体" panose="02020500000000000000" pitchFamily="18" charset="-122"/>
              </a:rPr>
              <a:t>预测失效分析的成功率</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sp>
        <p:nvSpPr>
          <p:cNvPr id="5" name="矩形 4">
            <a:extLst>
              <a:ext uri="{FF2B5EF4-FFF2-40B4-BE49-F238E27FC236}">
                <a16:creationId xmlns:a16="http://schemas.microsoft.com/office/drawing/2014/main" id="{CDAB9F5F-8B1F-448B-B789-55774727ED75}"/>
              </a:ext>
            </a:extLst>
          </p:cNvPr>
          <p:cNvSpPr/>
          <p:nvPr/>
        </p:nvSpPr>
        <p:spPr>
          <a:xfrm>
            <a:off x="1073278" y="4195191"/>
            <a:ext cx="10045444" cy="307777"/>
          </a:xfrm>
          <a:prstGeom prst="rect">
            <a:avLst/>
          </a:prstGeom>
        </p:spPr>
        <p:txBody>
          <a:bodyPr wrap="square">
            <a:spAutoFit/>
          </a:bodyPr>
          <a:lstStyle/>
          <a:p>
            <a:pPr marL="285750" indent="-285750">
              <a:buFont typeface="Wingdings" panose="05000000000000000000" pitchFamily="2" charset="2"/>
              <a:buChar char="Ø"/>
            </a:pPr>
            <a:r>
              <a:rPr lang="zh-CN" altLang="en-US" sz="1400" dirty="0"/>
              <a:t>通过人工神经网络（</a:t>
            </a:r>
            <a:r>
              <a:rPr lang="en-US" altLang="zh-CN" sz="1400" dirty="0"/>
              <a:t>ANN</a:t>
            </a:r>
            <a:r>
              <a:rPr lang="zh-CN" altLang="en-US" sz="1400" dirty="0"/>
              <a:t>）预测一颗芯片会不会有一个好的</a:t>
            </a:r>
            <a:r>
              <a:rPr lang="en-US" altLang="zh-CN" sz="1400" dirty="0"/>
              <a:t>PFA</a:t>
            </a:r>
            <a:r>
              <a:rPr lang="zh-CN" altLang="en-US" sz="1400" dirty="0"/>
              <a:t>结果，或者说是否值得做</a:t>
            </a:r>
            <a:r>
              <a:rPr lang="en-US" altLang="zh-CN" sz="1400" dirty="0"/>
              <a:t>PFA</a:t>
            </a:r>
            <a:r>
              <a:rPr lang="zh-CN" altLang="en-US" sz="1400" dirty="0"/>
              <a:t>，从而节约分析成本与时间。</a:t>
            </a:r>
            <a:endParaRPr lang="zh-CN" altLang="en-US" sz="1400" dirty="0">
              <a:effectLst/>
            </a:endParaRPr>
          </a:p>
        </p:txBody>
      </p:sp>
      <p:pic>
        <p:nvPicPr>
          <p:cNvPr id="10" name="图片 9">
            <a:extLst>
              <a:ext uri="{FF2B5EF4-FFF2-40B4-BE49-F238E27FC236}">
                <a16:creationId xmlns:a16="http://schemas.microsoft.com/office/drawing/2014/main" id="{E6E75148-B958-4213-B8C4-1212A66392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2069" y="2743563"/>
            <a:ext cx="2837688" cy="960120"/>
          </a:xfrm>
          <a:prstGeom prst="rect">
            <a:avLst/>
          </a:prstGeom>
        </p:spPr>
      </p:pic>
      <p:sp>
        <p:nvSpPr>
          <p:cNvPr id="11" name="文本框 10">
            <a:extLst>
              <a:ext uri="{FF2B5EF4-FFF2-40B4-BE49-F238E27FC236}">
                <a16:creationId xmlns:a16="http://schemas.microsoft.com/office/drawing/2014/main" id="{95680D14-3883-4CA4-800C-3DB4D1EB4B54}"/>
              </a:ext>
            </a:extLst>
          </p:cNvPr>
          <p:cNvSpPr txBox="1"/>
          <p:nvPr/>
        </p:nvSpPr>
        <p:spPr>
          <a:xfrm>
            <a:off x="935422" y="1872224"/>
            <a:ext cx="2805060" cy="646331"/>
          </a:xfrm>
          <a:prstGeom prst="rect">
            <a:avLst/>
          </a:prstGeom>
          <a:noFill/>
        </p:spPr>
        <p:txBody>
          <a:bodyPr wrap="square" rtlCol="0">
            <a:spAutoFit/>
          </a:bodyPr>
          <a:lstStyle/>
          <a:p>
            <a:r>
              <a:rPr lang="en-US" altLang="zh-CN" sz="1200" dirty="0"/>
              <a:t>- </a:t>
            </a:r>
            <a:r>
              <a:rPr lang="zh-CN" altLang="en-US" sz="1200" dirty="0"/>
              <a:t>标准直流（</a:t>
            </a:r>
            <a:r>
              <a:rPr lang="en-US" altLang="zh-CN" sz="1200" dirty="0"/>
              <a:t>DC</a:t>
            </a:r>
            <a:r>
              <a:rPr lang="zh-CN" altLang="en-US" sz="1200" dirty="0"/>
              <a:t>）电流测量值</a:t>
            </a:r>
          </a:p>
          <a:p>
            <a:r>
              <a:rPr lang="en-US" altLang="zh-CN" sz="1200" dirty="0"/>
              <a:t>- </a:t>
            </a:r>
            <a:r>
              <a:rPr lang="zh-CN" altLang="en-US" sz="1200" dirty="0"/>
              <a:t>从器件的各种供电域在动态电流波峰和波谷处提取的动态电流值</a:t>
            </a:r>
          </a:p>
        </p:txBody>
      </p:sp>
      <p:sp>
        <p:nvSpPr>
          <p:cNvPr id="17" name="文本框 16">
            <a:extLst>
              <a:ext uri="{FF2B5EF4-FFF2-40B4-BE49-F238E27FC236}">
                <a16:creationId xmlns:a16="http://schemas.microsoft.com/office/drawing/2014/main" id="{C35D7B0D-480A-4E6A-A440-8BD73ECF6AFE}"/>
              </a:ext>
            </a:extLst>
          </p:cNvPr>
          <p:cNvSpPr txBox="1"/>
          <p:nvPr/>
        </p:nvSpPr>
        <p:spPr>
          <a:xfrm>
            <a:off x="3721136" y="1911126"/>
            <a:ext cx="710451" cy="246221"/>
          </a:xfrm>
          <a:prstGeom prst="rect">
            <a:avLst/>
          </a:prstGeom>
          <a:noFill/>
        </p:spPr>
        <p:txBody>
          <a:bodyPr wrap="none" rtlCol="0">
            <a:spAutoFit/>
          </a:bodyPr>
          <a:lstStyle/>
          <a:p>
            <a:r>
              <a:rPr lang="en-US" altLang="zh-CN" sz="1000" dirty="0"/>
              <a:t>32</a:t>
            </a:r>
            <a:r>
              <a:rPr lang="zh-CN" altLang="en-US" sz="1000" dirty="0"/>
              <a:t>个输入</a:t>
            </a:r>
          </a:p>
        </p:txBody>
      </p:sp>
      <p:sp>
        <p:nvSpPr>
          <p:cNvPr id="19" name="文本框 18">
            <a:extLst>
              <a:ext uri="{FF2B5EF4-FFF2-40B4-BE49-F238E27FC236}">
                <a16:creationId xmlns:a16="http://schemas.microsoft.com/office/drawing/2014/main" id="{E0455319-5161-47CF-B01E-5614FE21C2C7}"/>
              </a:ext>
            </a:extLst>
          </p:cNvPr>
          <p:cNvSpPr txBox="1"/>
          <p:nvPr/>
        </p:nvSpPr>
        <p:spPr>
          <a:xfrm>
            <a:off x="535738" y="3085123"/>
            <a:ext cx="646331" cy="276999"/>
          </a:xfrm>
          <a:prstGeom prst="rect">
            <a:avLst/>
          </a:prstGeom>
          <a:noFill/>
        </p:spPr>
        <p:txBody>
          <a:bodyPr wrap="none" rtlCol="0">
            <a:spAutoFit/>
          </a:bodyPr>
          <a:lstStyle/>
          <a:p>
            <a:r>
              <a:rPr lang="zh-CN" altLang="en-US" sz="1200" dirty="0"/>
              <a:t>数据集</a:t>
            </a:r>
          </a:p>
        </p:txBody>
      </p:sp>
      <p:cxnSp>
        <p:nvCxnSpPr>
          <p:cNvPr id="24" name="连接符: 肘形 23">
            <a:extLst>
              <a:ext uri="{FF2B5EF4-FFF2-40B4-BE49-F238E27FC236}">
                <a16:creationId xmlns:a16="http://schemas.microsoft.com/office/drawing/2014/main" id="{9883878F-CFE2-454C-9833-D112AA5F5DB1}"/>
              </a:ext>
            </a:extLst>
          </p:cNvPr>
          <p:cNvCxnSpPr>
            <a:stCxn id="11" idx="3"/>
            <a:endCxn id="3" idx="1"/>
          </p:cNvCxnSpPr>
          <p:nvPr/>
        </p:nvCxnSpPr>
        <p:spPr>
          <a:xfrm>
            <a:off x="3740482" y="2195390"/>
            <a:ext cx="838565" cy="7857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63B252AC-FA49-407F-BE9E-1319A6E4ABFB}"/>
              </a:ext>
            </a:extLst>
          </p:cNvPr>
          <p:cNvSpPr/>
          <p:nvPr/>
        </p:nvSpPr>
        <p:spPr>
          <a:xfrm>
            <a:off x="7072228" y="2081103"/>
            <a:ext cx="3874654" cy="1815882"/>
          </a:xfrm>
          <a:prstGeom prst="rect">
            <a:avLst/>
          </a:prstGeom>
        </p:spPr>
        <p:txBody>
          <a:bodyPr wrap="square">
            <a:spAutoFit/>
          </a:bodyPr>
          <a:lstStyle/>
          <a:p>
            <a:r>
              <a:rPr lang="zh-CN" altLang="en-US" sz="1400" dirty="0">
                <a:solidFill>
                  <a:srgbClr val="010101"/>
                </a:solidFill>
                <a:latin typeface="Microsoft YaHei UI" panose="020B0503020204020204" pitchFamily="34" charset="-122"/>
                <a:ea typeface="Microsoft YaHei UI" panose="020B0503020204020204" pitchFamily="34" charset="-122"/>
              </a:rPr>
              <a:t>使用 </a:t>
            </a:r>
            <a:r>
              <a:rPr lang="en-US" altLang="zh-CN" sz="1400" dirty="0">
                <a:solidFill>
                  <a:srgbClr val="C00000"/>
                </a:solidFill>
                <a:latin typeface="Microsoft YaHei UI" panose="020B0503020204020204" pitchFamily="34" charset="-122"/>
                <a:ea typeface="Microsoft YaHei UI" panose="020B0503020204020204" pitchFamily="34" charset="-122"/>
              </a:rPr>
              <a:t>tanh </a:t>
            </a:r>
            <a:r>
              <a:rPr lang="zh-CN" altLang="en-US" sz="1400" dirty="0">
                <a:solidFill>
                  <a:srgbClr val="010101"/>
                </a:solidFill>
                <a:latin typeface="Microsoft YaHei UI" panose="020B0503020204020204" pitchFamily="34" charset="-122"/>
                <a:ea typeface="Microsoft YaHei UI" panose="020B0503020204020204" pitchFamily="34" charset="-122"/>
              </a:rPr>
              <a:t>作为</a:t>
            </a:r>
            <a:r>
              <a:rPr lang="en-US" altLang="zh-CN" sz="1400" dirty="0">
                <a:solidFill>
                  <a:srgbClr val="010101"/>
                </a:solidFill>
                <a:latin typeface="Microsoft YaHei UI" panose="020B0503020204020204" pitchFamily="34" charset="-122"/>
                <a:ea typeface="Microsoft YaHei UI" panose="020B0503020204020204" pitchFamily="34" charset="-122"/>
              </a:rPr>
              <a:t>ANN</a:t>
            </a:r>
            <a:r>
              <a:rPr lang="zh-CN" altLang="en-US" sz="1400" dirty="0">
                <a:solidFill>
                  <a:srgbClr val="010101"/>
                </a:solidFill>
                <a:latin typeface="Microsoft YaHei UI" panose="020B0503020204020204" pitchFamily="34" charset="-122"/>
                <a:ea typeface="Microsoft YaHei UI" panose="020B0503020204020204" pitchFamily="34" charset="-122"/>
              </a:rPr>
              <a:t>的激活函数：</a:t>
            </a:r>
            <a:endParaRPr lang="en-US" altLang="zh-CN" sz="1400" dirty="0">
              <a:solidFill>
                <a:srgbClr val="010101"/>
              </a:solidFill>
              <a:latin typeface="Microsoft YaHei UI" panose="020B0503020204020204" pitchFamily="34" charset="-122"/>
              <a:ea typeface="Microsoft YaHei UI" panose="020B0503020204020204" pitchFamily="34" charset="-122"/>
            </a:endParaRPr>
          </a:p>
          <a:p>
            <a:endParaRPr lang="en-US" altLang="zh-CN" sz="1400" dirty="0">
              <a:solidFill>
                <a:srgbClr val="010101"/>
              </a:solidFill>
              <a:latin typeface="Microsoft YaHei UI" panose="020B0503020204020204" pitchFamily="34" charset="-122"/>
              <a:ea typeface="Microsoft YaHei UI" panose="020B0503020204020204" pitchFamily="34" charset="-122"/>
            </a:endParaRPr>
          </a:p>
          <a:p>
            <a:r>
              <a:rPr lang="en-US" altLang="zh-CN" sz="1400" dirty="0"/>
              <a:t>- </a:t>
            </a:r>
            <a:r>
              <a:rPr lang="zh-CN" altLang="en-US" sz="1400" dirty="0"/>
              <a:t>当</a:t>
            </a:r>
            <a:r>
              <a:rPr lang="en-US" altLang="zh-CN" sz="1400" dirty="0"/>
              <a:t>ANN</a:t>
            </a:r>
            <a:r>
              <a:rPr lang="zh-CN" altLang="en-US" sz="1400" dirty="0"/>
              <a:t>的输出接近</a:t>
            </a:r>
            <a:r>
              <a:rPr lang="en-US" altLang="zh-CN" sz="1400" dirty="0"/>
              <a:t>1</a:t>
            </a:r>
            <a:r>
              <a:rPr lang="zh-CN" altLang="en-US" sz="1400" dirty="0"/>
              <a:t>时，可能表示故障芯片有很高的概率通过</a:t>
            </a:r>
            <a:r>
              <a:rPr lang="en-US" altLang="zh-CN" sz="1400" dirty="0"/>
              <a:t>PFA</a:t>
            </a:r>
            <a:r>
              <a:rPr lang="zh-CN" altLang="en-US" sz="1400" dirty="0"/>
              <a:t>揭示出有价值的缺陷，因此“需要进行</a:t>
            </a:r>
            <a:r>
              <a:rPr lang="en-US" altLang="zh-CN" sz="1400" dirty="0"/>
              <a:t>PFA”</a:t>
            </a:r>
            <a:r>
              <a:rPr lang="zh-CN" altLang="en-US" sz="1400" dirty="0"/>
              <a:t>。</a:t>
            </a:r>
          </a:p>
          <a:p>
            <a:r>
              <a:rPr lang="en-US" altLang="zh-CN" sz="1400" dirty="0"/>
              <a:t>- </a:t>
            </a:r>
            <a:r>
              <a:rPr lang="zh-CN" altLang="en-US" sz="1400" dirty="0"/>
              <a:t>当</a:t>
            </a:r>
            <a:r>
              <a:rPr lang="en-US" altLang="zh-CN" sz="1400" dirty="0"/>
              <a:t>ANN</a:t>
            </a:r>
            <a:r>
              <a:rPr lang="zh-CN" altLang="en-US" sz="1400" dirty="0"/>
              <a:t>的输出接近</a:t>
            </a:r>
            <a:r>
              <a:rPr lang="en-US" altLang="zh-CN" sz="1400" dirty="0"/>
              <a:t>-1</a:t>
            </a:r>
            <a:r>
              <a:rPr lang="zh-CN" altLang="en-US" sz="1400" dirty="0"/>
              <a:t>时，可能表示故障芯片通过</a:t>
            </a:r>
            <a:r>
              <a:rPr lang="en-US" altLang="zh-CN" sz="1400" dirty="0"/>
              <a:t>PFA</a:t>
            </a:r>
            <a:r>
              <a:rPr lang="zh-CN" altLang="en-US" sz="1400" dirty="0"/>
              <a:t>揭示出缺陷的概率很低，因此可能“不需要进行</a:t>
            </a:r>
            <a:r>
              <a:rPr lang="en-US" altLang="zh-CN" sz="1400" dirty="0"/>
              <a:t>PFA”</a:t>
            </a:r>
            <a:r>
              <a:rPr lang="zh-CN" altLang="en-US" sz="1400" dirty="0"/>
              <a:t>。 </a:t>
            </a:r>
          </a:p>
        </p:txBody>
      </p:sp>
      <p:cxnSp>
        <p:nvCxnSpPr>
          <p:cNvPr id="30" name="直接连接符 29">
            <a:extLst>
              <a:ext uri="{FF2B5EF4-FFF2-40B4-BE49-F238E27FC236}">
                <a16:creationId xmlns:a16="http://schemas.microsoft.com/office/drawing/2014/main" id="{B136EB51-9EA3-4F52-AC28-A5E0C1FDAB77}"/>
              </a:ext>
            </a:extLst>
          </p:cNvPr>
          <p:cNvCxnSpPr/>
          <p:nvPr/>
        </p:nvCxnSpPr>
        <p:spPr>
          <a:xfrm>
            <a:off x="336000" y="4863152"/>
            <a:ext cx="1152000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2" name="图片 31">
            <a:extLst>
              <a:ext uri="{FF2B5EF4-FFF2-40B4-BE49-F238E27FC236}">
                <a16:creationId xmlns:a16="http://schemas.microsoft.com/office/drawing/2014/main" id="{54C8DE62-F000-4712-BB8B-A87C7365AD1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2098" y="5088161"/>
            <a:ext cx="2560470" cy="1540774"/>
          </a:xfrm>
          <a:prstGeom prst="rect">
            <a:avLst/>
          </a:prstGeom>
        </p:spPr>
      </p:pic>
      <p:sp>
        <p:nvSpPr>
          <p:cNvPr id="33" name="矩形 32">
            <a:extLst>
              <a:ext uri="{FF2B5EF4-FFF2-40B4-BE49-F238E27FC236}">
                <a16:creationId xmlns:a16="http://schemas.microsoft.com/office/drawing/2014/main" id="{75D46356-C892-4CB8-B61B-D722A4B7C213}"/>
              </a:ext>
            </a:extLst>
          </p:cNvPr>
          <p:cNvSpPr/>
          <p:nvPr/>
        </p:nvSpPr>
        <p:spPr>
          <a:xfrm>
            <a:off x="4328381" y="5459444"/>
            <a:ext cx="6096000" cy="700192"/>
          </a:xfrm>
          <a:prstGeom prst="rect">
            <a:avLst/>
          </a:prstGeom>
        </p:spPr>
        <p:txBody>
          <a:bodyPr>
            <a:spAutoFit/>
          </a:bodyPr>
          <a:lstStyle/>
          <a:p>
            <a:pPr>
              <a:lnSpc>
                <a:spcPct val="150000"/>
              </a:lnSpc>
            </a:pPr>
            <a:r>
              <a:rPr lang="zh-CN" altLang="en-US" sz="1400" dirty="0"/>
              <a:t>关于数据集的思考：其实</a:t>
            </a:r>
            <a:r>
              <a:rPr lang="en-US" altLang="zh-CN" sz="1400" dirty="0"/>
              <a:t>Bin1</a:t>
            </a:r>
            <a:r>
              <a:rPr lang="zh-CN" altLang="en-US" sz="1400" dirty="0"/>
              <a:t>（</a:t>
            </a:r>
            <a:r>
              <a:rPr lang="en-US" altLang="zh-CN" sz="1400" dirty="0"/>
              <a:t>good unit</a:t>
            </a:r>
            <a:r>
              <a:rPr lang="zh-CN" altLang="en-US" sz="1400" dirty="0"/>
              <a:t>）才是一个批次（</a:t>
            </a:r>
            <a:r>
              <a:rPr lang="en-US" altLang="zh-CN" sz="1400" dirty="0"/>
              <a:t>lot</a:t>
            </a:r>
            <a:r>
              <a:rPr lang="zh-CN" altLang="en-US" sz="1400" dirty="0"/>
              <a:t>）里最多的，如果考虑</a:t>
            </a:r>
            <a:r>
              <a:rPr lang="en-US" altLang="zh-CN" sz="1400" dirty="0"/>
              <a:t>full data</a:t>
            </a:r>
            <a:r>
              <a:rPr lang="zh-CN" altLang="en-US" sz="1400" dirty="0"/>
              <a:t>，数据集应该按照</a:t>
            </a:r>
            <a:r>
              <a:rPr lang="en-US" altLang="zh-CN" sz="1400" dirty="0"/>
              <a:t>Bin1</a:t>
            </a:r>
            <a:r>
              <a:rPr lang="zh-CN" altLang="en-US" sz="1400" dirty="0"/>
              <a:t>的比例来选取。</a:t>
            </a:r>
            <a:endParaRPr lang="zh-CN" altLang="en-US" sz="1400" dirty="0">
              <a:effectLst/>
            </a:endParaRPr>
          </a:p>
        </p:txBody>
      </p:sp>
    </p:spTree>
    <p:extLst>
      <p:ext uri="{BB962C8B-B14F-4D97-AF65-F5344CB8AC3E}">
        <p14:creationId xmlns:p14="http://schemas.microsoft.com/office/powerpoint/2010/main" val="1202009459"/>
      </p:ext>
    </p:extLst>
  </p:cSld>
  <p:clrMapOvr>
    <a:masterClrMapping/>
  </p:clrMapOvr>
  <p:transition spd="slow" advTm="5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D0BEF873-7880-F1AE-72A5-EF09A0781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 y="0"/>
            <a:ext cx="12273280" cy="6868160"/>
          </a:xfrm>
          <a:prstGeom prst="rect">
            <a:avLst/>
          </a:prstGeom>
        </p:spPr>
      </p:pic>
      <p:sp>
        <p:nvSpPr>
          <p:cNvPr id="6" name="文本占位符 1">
            <a:extLst>
              <a:ext uri="{FF2B5EF4-FFF2-40B4-BE49-F238E27FC236}">
                <a16:creationId xmlns:a16="http://schemas.microsoft.com/office/drawing/2014/main" id="{108AFF35-14D4-8FA6-2F02-FEA733C70946}"/>
              </a:ext>
            </a:extLst>
          </p:cNvPr>
          <p:cNvSpPr>
            <a:spLocks noGrp="1"/>
          </p:cNvSpPr>
          <p:nvPr>
            <p:ph type="body" sz="quarter" idx="10"/>
          </p:nvPr>
        </p:nvSpPr>
        <p:spPr>
          <a:xfrm>
            <a:off x="234955" y="2919819"/>
            <a:ext cx="11639835" cy="689969"/>
          </a:xfrm>
        </p:spPr>
        <p:txBody>
          <a:bodyPr/>
          <a:lstStyle/>
          <a:p>
            <a:pPr algn="ct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第</a:t>
            </a:r>
            <a:r>
              <a:rPr lang="en-US" altLang="zh-CN"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x</a:t>
            </a: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期 </a:t>
            </a:r>
            <a:r>
              <a:rPr lang="en-US" altLang="zh-CN"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t>
            </a:r>
            <a:r>
              <a:rPr lang="zh-CN" altLang="en-US" sz="4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集成电路行业中人工智能技术的运用</a:t>
            </a:r>
          </a:p>
        </p:txBody>
      </p:sp>
      <p:sp>
        <p:nvSpPr>
          <p:cNvPr id="11" name="文本占位符 1">
            <a:extLst>
              <a:ext uri="{FF2B5EF4-FFF2-40B4-BE49-F238E27FC236}">
                <a16:creationId xmlns:a16="http://schemas.microsoft.com/office/drawing/2014/main" id="{BA509C67-6884-9CB1-52A6-9F96E0B684AE}"/>
              </a:ext>
            </a:extLst>
          </p:cNvPr>
          <p:cNvSpPr txBox="1">
            <a:spLocks/>
          </p:cNvSpPr>
          <p:nvPr/>
        </p:nvSpPr>
        <p:spPr>
          <a:xfrm>
            <a:off x="2613590" y="3926855"/>
            <a:ext cx="6775445" cy="1989851"/>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学科介绍</a:t>
            </a:r>
            <a:endPar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场景应用</a:t>
            </a:r>
            <a:endPar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algn="ctr"/>
            <a:r>
              <a:rPr lang="en-US" altLang="zh-CN"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AI for science</a:t>
            </a:r>
            <a:r>
              <a:rPr lang="zh-CN" altLang="en-US" sz="32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交叉融合</a:t>
            </a:r>
          </a:p>
        </p:txBody>
      </p:sp>
    </p:spTree>
    <p:extLst>
      <p:ext uri="{BB962C8B-B14F-4D97-AF65-F5344CB8AC3E}">
        <p14:creationId xmlns:p14="http://schemas.microsoft.com/office/powerpoint/2010/main" val="525741251"/>
      </p:ext>
    </p:extLst>
  </p:cSld>
  <p:clrMapOvr>
    <a:masterClrMapping/>
  </p:clrMapOvr>
  <p:transition spd="slow" advTm="5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90E58A-1883-4D84-BEF1-8F0333657C55}"/>
              </a:ext>
            </a:extLst>
          </p:cNvPr>
          <p:cNvSpPr>
            <a:spLocks noGrp="1"/>
          </p:cNvSpPr>
          <p:nvPr>
            <p:ph type="body" sz="quarter" idx="10"/>
          </p:nvPr>
        </p:nvSpPr>
        <p:spPr/>
        <p:txBody>
          <a:bodyPr/>
          <a:lstStyle/>
          <a:p>
            <a:r>
              <a:rPr lang="en-US" altLang="zh-CN" dirty="0">
                <a:solidFill>
                  <a:srgbClr val="000000"/>
                </a:solidFill>
                <a:latin typeface="猫啃珠圆体" panose="02020500000000000000" pitchFamily="18" charset="-122"/>
                <a:ea typeface="猫啃珠圆体" panose="02020500000000000000" pitchFamily="18" charset="-122"/>
              </a:rPr>
              <a:t>AI</a:t>
            </a:r>
            <a:r>
              <a:rPr lang="zh-CN" altLang="en-US" dirty="0">
                <a:solidFill>
                  <a:srgbClr val="000000"/>
                </a:solidFill>
                <a:latin typeface="猫啃珠圆体" panose="02020500000000000000" pitchFamily="18" charset="-122"/>
                <a:ea typeface="猫啃珠圆体" panose="02020500000000000000" pitchFamily="18" charset="-122"/>
              </a:rPr>
              <a:t>与失效分析的结合</a:t>
            </a:r>
          </a:p>
        </p:txBody>
      </p:sp>
      <p:sp>
        <p:nvSpPr>
          <p:cNvPr id="3" name="矩形 13">
            <a:extLst>
              <a:ext uri="{FF2B5EF4-FFF2-40B4-BE49-F238E27FC236}">
                <a16:creationId xmlns:a16="http://schemas.microsoft.com/office/drawing/2014/main" id="{C8CE0280-DDB3-41FE-B53E-2A685EFA517F}"/>
              </a:ext>
            </a:extLst>
          </p:cNvPr>
          <p:cNvSpPr>
            <a:spLocks noChangeArrowheads="1"/>
          </p:cNvSpPr>
          <p:nvPr/>
        </p:nvSpPr>
        <p:spPr bwMode="auto">
          <a:xfrm>
            <a:off x="839162" y="1535829"/>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dirty="0">
                <a:latin typeface="猫啃珠圆体" panose="02020500000000000000" pitchFamily="18" charset="-122"/>
                <a:ea typeface="猫啃珠圆体" panose="02020500000000000000" pitchFamily="18" charset="-122"/>
              </a:rPr>
              <a:t>通过工艺仿真软件生成缺陷数据库</a:t>
            </a:r>
            <a:endPar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endParaRPr>
          </a:p>
        </p:txBody>
      </p:sp>
      <p:pic>
        <p:nvPicPr>
          <p:cNvPr id="4" name="图片 3">
            <a:extLst>
              <a:ext uri="{FF2B5EF4-FFF2-40B4-BE49-F238E27FC236}">
                <a16:creationId xmlns:a16="http://schemas.microsoft.com/office/drawing/2014/main" id="{EAA1A037-6AD2-461E-9ADD-CC396C8F24BE}"/>
              </a:ext>
            </a:extLst>
          </p:cNvPr>
          <p:cNvPicPr>
            <a:picLocks noChangeAspect="1"/>
          </p:cNvPicPr>
          <p:nvPr/>
        </p:nvPicPr>
        <p:blipFill>
          <a:blip r:embed="rId3"/>
          <a:stretch>
            <a:fillRect/>
          </a:stretch>
        </p:blipFill>
        <p:spPr>
          <a:xfrm>
            <a:off x="9244592" y="293158"/>
            <a:ext cx="2704499" cy="1800000"/>
          </a:xfrm>
          <a:prstGeom prst="rect">
            <a:avLst/>
          </a:prstGeom>
        </p:spPr>
      </p:pic>
      <p:pic>
        <p:nvPicPr>
          <p:cNvPr id="1028" name="Picture 4" descr="Random Forest Algorithm In Trading Using Python">
            <a:extLst>
              <a:ext uri="{FF2B5EF4-FFF2-40B4-BE49-F238E27FC236}">
                <a16:creationId xmlns:a16="http://schemas.microsoft.com/office/drawing/2014/main" id="{FA805639-2064-40BA-8573-632BE9FAEB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8298" y="293158"/>
            <a:ext cx="3200000" cy="1800000"/>
          </a:xfrm>
          <a:prstGeom prst="rect">
            <a:avLst/>
          </a:prstGeom>
          <a:noFill/>
          <a:ln w="9525" cap="flat" cmpd="sng" algn="ctr">
            <a:solidFill>
              <a:srgbClr val="00B05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inor">
            <a:schemeClr val="accent3"/>
          </a:fontRef>
        </p:style>
      </p:pic>
      <p:graphicFrame>
        <p:nvGraphicFramePr>
          <p:cNvPr id="5" name="图示 4">
            <a:extLst>
              <a:ext uri="{FF2B5EF4-FFF2-40B4-BE49-F238E27FC236}">
                <a16:creationId xmlns:a16="http://schemas.microsoft.com/office/drawing/2014/main" id="{E00FAE0B-772B-4D6C-9396-129C0A1A9995}"/>
              </a:ext>
            </a:extLst>
          </p:cNvPr>
          <p:cNvGraphicFramePr/>
          <p:nvPr>
            <p:extLst>
              <p:ext uri="{D42A27DB-BD31-4B8C-83A1-F6EECF244321}">
                <p14:modId xmlns:p14="http://schemas.microsoft.com/office/powerpoint/2010/main" val="1650189009"/>
              </p:ext>
            </p:extLst>
          </p:nvPr>
        </p:nvGraphicFramePr>
        <p:xfrm>
          <a:off x="1326029" y="2247961"/>
          <a:ext cx="6480000" cy="360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文本框 10">
            <a:extLst>
              <a:ext uri="{FF2B5EF4-FFF2-40B4-BE49-F238E27FC236}">
                <a16:creationId xmlns:a16="http://schemas.microsoft.com/office/drawing/2014/main" id="{12EAAFA2-8E99-4E5F-B5D9-5C1EF072AF99}"/>
              </a:ext>
            </a:extLst>
          </p:cNvPr>
          <p:cNvSpPr txBox="1"/>
          <p:nvPr/>
        </p:nvSpPr>
        <p:spPr>
          <a:xfrm>
            <a:off x="4528861" y="3390782"/>
            <a:ext cx="243306" cy="369332"/>
          </a:xfrm>
          <a:prstGeom prst="rect">
            <a:avLst/>
          </a:prstGeom>
          <a:noFill/>
        </p:spPr>
        <p:txBody>
          <a:bodyPr wrap="square" rtlCol="0">
            <a:spAutoFit/>
          </a:bodyPr>
          <a:lstStyle/>
          <a:p>
            <a:r>
              <a:rPr lang="en-US" altLang="zh-CN" dirty="0"/>
              <a:t> </a:t>
            </a:r>
            <a:endParaRPr lang="zh-CN" altLang="en-US" dirty="0"/>
          </a:p>
        </p:txBody>
      </p:sp>
      <p:cxnSp>
        <p:nvCxnSpPr>
          <p:cNvPr id="13" name="连接符: 肘形 12">
            <a:extLst>
              <a:ext uri="{FF2B5EF4-FFF2-40B4-BE49-F238E27FC236}">
                <a16:creationId xmlns:a16="http://schemas.microsoft.com/office/drawing/2014/main" id="{C1A90C19-1364-48B9-B744-42AB047B9BFF}"/>
              </a:ext>
            </a:extLst>
          </p:cNvPr>
          <p:cNvCxnSpPr>
            <a:cxnSpLocks/>
            <a:stCxn id="1028" idx="2"/>
            <a:endCxn id="11" idx="0"/>
          </p:cNvCxnSpPr>
          <p:nvPr/>
        </p:nvCxnSpPr>
        <p:spPr>
          <a:xfrm rot="5400000">
            <a:off x="5160594" y="1583078"/>
            <a:ext cx="1297624" cy="2317784"/>
          </a:xfrm>
          <a:prstGeom prst="bentConnector3">
            <a:avLst/>
          </a:prstGeom>
          <a:ln>
            <a:solidFill>
              <a:srgbClr val="00B05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BFE7A789-1F4F-4800-A4B6-9164C8868429}"/>
              </a:ext>
            </a:extLst>
          </p:cNvPr>
          <p:cNvSpPr/>
          <p:nvPr/>
        </p:nvSpPr>
        <p:spPr>
          <a:xfrm>
            <a:off x="1257947" y="5647041"/>
            <a:ext cx="9608024" cy="78707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dirty="0">
                <a:latin typeface="-apple-system"/>
              </a:rPr>
              <a:t>使用</a:t>
            </a:r>
            <a:r>
              <a:rPr lang="en-US" altLang="zh-CN" sz="1600" dirty="0">
                <a:latin typeface="-apple-system"/>
              </a:rPr>
              <a:t>TCAD</a:t>
            </a:r>
            <a:r>
              <a:rPr lang="zh-CN" altLang="en-US" sz="1600" dirty="0">
                <a:latin typeface="-apple-system"/>
              </a:rPr>
              <a:t>软件生成缺陷数据库，并用机器学习模型预测</a:t>
            </a:r>
            <a:r>
              <a:rPr lang="en-US" altLang="zh-CN" sz="1600" dirty="0" err="1">
                <a:latin typeface="-apple-system"/>
              </a:rPr>
              <a:t>FinFET</a:t>
            </a:r>
            <a:r>
              <a:rPr lang="zh-CN" altLang="en-US" sz="1600" dirty="0">
                <a:latin typeface="-apple-system"/>
              </a:rPr>
              <a:t>器件中桥接（</a:t>
            </a:r>
            <a:r>
              <a:rPr lang="en-US" altLang="zh-CN" sz="1600" dirty="0">
                <a:latin typeface="-apple-system"/>
              </a:rPr>
              <a:t>bridge</a:t>
            </a:r>
            <a:r>
              <a:rPr lang="zh-CN" altLang="en-US" sz="1600" dirty="0">
                <a:latin typeface="-apple-system"/>
              </a:rPr>
              <a:t>）缺陷的位置</a:t>
            </a:r>
            <a:endParaRPr lang="en-US" altLang="zh-CN" sz="1600" dirty="0">
              <a:latin typeface="-apple-system"/>
            </a:endParaRPr>
          </a:p>
          <a:p>
            <a:pPr marL="285750" indent="-285750">
              <a:lnSpc>
                <a:spcPct val="150000"/>
              </a:lnSpc>
              <a:buFont typeface="Wingdings" panose="05000000000000000000" pitchFamily="2" charset="2"/>
              <a:buChar char="Ø"/>
            </a:pPr>
            <a:r>
              <a:rPr lang="zh-CN" altLang="en-US" sz="1600" dirty="0">
                <a:latin typeface="-apple-system"/>
              </a:rPr>
              <a:t>这种机器学习辅助的缺陷检测系统将有助于提高先进工艺器件失效分析的成功率</a:t>
            </a:r>
            <a:endParaRPr lang="zh-CN" altLang="en-US" sz="1600" dirty="0"/>
          </a:p>
        </p:txBody>
      </p:sp>
      <p:sp>
        <p:nvSpPr>
          <p:cNvPr id="7" name="爆炸形: 8 pt  6">
            <a:extLst>
              <a:ext uri="{FF2B5EF4-FFF2-40B4-BE49-F238E27FC236}">
                <a16:creationId xmlns:a16="http://schemas.microsoft.com/office/drawing/2014/main" id="{25FF3B35-93DE-48FD-81BF-AA6A89F3F610}"/>
              </a:ext>
            </a:extLst>
          </p:cNvPr>
          <p:cNvSpPr/>
          <p:nvPr/>
        </p:nvSpPr>
        <p:spPr>
          <a:xfrm>
            <a:off x="9758150" y="882556"/>
            <a:ext cx="108000" cy="108000"/>
          </a:xfrm>
          <a:prstGeom prst="irregularSeal1">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sp>
        <p:nvSpPr>
          <p:cNvPr id="12" name="爆炸形: 8 pt  11">
            <a:extLst>
              <a:ext uri="{FF2B5EF4-FFF2-40B4-BE49-F238E27FC236}">
                <a16:creationId xmlns:a16="http://schemas.microsoft.com/office/drawing/2014/main" id="{1855906C-2182-42F1-AE2A-E4C424D16B4A}"/>
              </a:ext>
            </a:extLst>
          </p:cNvPr>
          <p:cNvSpPr/>
          <p:nvPr/>
        </p:nvSpPr>
        <p:spPr>
          <a:xfrm>
            <a:off x="9474666" y="749773"/>
            <a:ext cx="108000" cy="108000"/>
          </a:xfrm>
          <a:prstGeom prst="irregularSeal1">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sp>
        <p:nvSpPr>
          <p:cNvPr id="14" name="爆炸形: 8 pt  13">
            <a:extLst>
              <a:ext uri="{FF2B5EF4-FFF2-40B4-BE49-F238E27FC236}">
                <a16:creationId xmlns:a16="http://schemas.microsoft.com/office/drawing/2014/main" id="{7398504E-FD62-4A52-B497-85AED8F42E6C}"/>
              </a:ext>
            </a:extLst>
          </p:cNvPr>
          <p:cNvSpPr/>
          <p:nvPr/>
        </p:nvSpPr>
        <p:spPr>
          <a:xfrm>
            <a:off x="9758150" y="1293961"/>
            <a:ext cx="108000" cy="108000"/>
          </a:xfrm>
          <a:prstGeom prst="irregularSeal1">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1219200">
              <a:lnSpc>
                <a:spcPct val="120000"/>
              </a:lnSpc>
            </a:pPr>
            <a:endParaRPr lang="zh-CN" altLang="en-US" dirty="0">
              <a:solidFill>
                <a:prstClr val="white"/>
              </a:solidFill>
              <a:latin typeface="Arial" panose="020B0604020202020204"/>
              <a:ea typeface="微软雅黑" panose="020B0503020204020204" charset="-122"/>
              <a:cs typeface="+mn-ea"/>
              <a:sym typeface="+mn-lt"/>
            </a:endParaRPr>
          </a:p>
        </p:txBody>
      </p:sp>
      <p:pic>
        <p:nvPicPr>
          <p:cNvPr id="8" name="图片 7">
            <a:extLst>
              <a:ext uri="{FF2B5EF4-FFF2-40B4-BE49-F238E27FC236}">
                <a16:creationId xmlns:a16="http://schemas.microsoft.com/office/drawing/2014/main" id="{41177F7B-2F28-4AD3-8E76-D8D9DC2ABD27}"/>
              </a:ext>
            </a:extLst>
          </p:cNvPr>
          <p:cNvPicPr>
            <a:picLocks noChangeAspect="1"/>
          </p:cNvPicPr>
          <p:nvPr/>
        </p:nvPicPr>
        <p:blipFill>
          <a:blip r:embed="rId10"/>
          <a:stretch>
            <a:fillRect/>
          </a:stretch>
        </p:blipFill>
        <p:spPr>
          <a:xfrm>
            <a:off x="8349091" y="2396563"/>
            <a:ext cx="3600000" cy="2946737"/>
          </a:xfrm>
          <a:prstGeom prst="rect">
            <a:avLst/>
          </a:prstGeom>
        </p:spPr>
      </p:pic>
    </p:spTree>
    <p:extLst>
      <p:ext uri="{BB962C8B-B14F-4D97-AF65-F5344CB8AC3E}">
        <p14:creationId xmlns:p14="http://schemas.microsoft.com/office/powerpoint/2010/main" val="3961097681"/>
      </p:ext>
    </p:extLst>
  </p:cSld>
  <p:clrMapOvr>
    <a:masterClrMapping/>
  </p:clrMapOvr>
  <p:transition spd="slow" advTm="5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8762041"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人工智能</a:t>
            </a:r>
            <a:r>
              <a:rPr lang="en-US" altLang="zh-CN" dirty="0">
                <a:solidFill>
                  <a:srgbClr val="000000"/>
                </a:solidFill>
                <a:latin typeface="猫啃珠圆体" panose="02020500000000000000" pitchFamily="18" charset="-122"/>
                <a:ea typeface="猫啃珠圆体" panose="02020500000000000000" pitchFamily="18" charset="-122"/>
              </a:rPr>
              <a:t>+IC</a:t>
            </a:r>
            <a:r>
              <a:rPr lang="zh-CN" altLang="en-US" dirty="0">
                <a:solidFill>
                  <a:srgbClr val="000000"/>
                </a:solidFill>
                <a:latin typeface="猫啃珠圆体" panose="02020500000000000000" pitchFamily="18" charset="-122"/>
                <a:ea typeface="猫啃珠圆体" panose="02020500000000000000" pitchFamily="18" charset="-122"/>
              </a:rPr>
              <a:t>失效分析学科的看法和建议</a:t>
            </a:r>
          </a:p>
        </p:txBody>
      </p:sp>
      <p:sp>
        <p:nvSpPr>
          <p:cNvPr id="8" name="矩形 13">
            <a:extLst>
              <a:ext uri="{FF2B5EF4-FFF2-40B4-BE49-F238E27FC236}">
                <a16:creationId xmlns:a16="http://schemas.microsoft.com/office/drawing/2014/main" id="{93541ABE-53BB-5C5D-1F97-CDFEAB6AC56F}"/>
              </a:ext>
            </a:extLst>
          </p:cNvPr>
          <p:cNvSpPr>
            <a:spLocks noChangeArrowheads="1"/>
          </p:cNvSpPr>
          <p:nvPr/>
        </p:nvSpPr>
        <p:spPr bwMode="auto">
          <a:xfrm>
            <a:off x="902794" y="1347961"/>
            <a:ext cx="7159892"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总结</a:t>
            </a:r>
          </a:p>
        </p:txBody>
      </p:sp>
      <p:sp>
        <p:nvSpPr>
          <p:cNvPr id="9" name="文本框 8">
            <a:extLst>
              <a:ext uri="{FF2B5EF4-FFF2-40B4-BE49-F238E27FC236}">
                <a16:creationId xmlns:a16="http://schemas.microsoft.com/office/drawing/2014/main" id="{4D17BAE6-7B44-8F0F-7364-413F1E1050F7}"/>
              </a:ext>
            </a:extLst>
          </p:cNvPr>
          <p:cNvSpPr txBox="1"/>
          <p:nvPr/>
        </p:nvSpPr>
        <p:spPr>
          <a:xfrm>
            <a:off x="1194706" y="1743266"/>
            <a:ext cx="9320891" cy="1705403"/>
          </a:xfrm>
          <a:prstGeom prst="rect">
            <a:avLst/>
          </a:prstGeom>
          <a:noFill/>
        </p:spPr>
        <p:txBody>
          <a:bodyPr wrap="square">
            <a:spAutoFit/>
          </a:bodyPr>
          <a:lstStyle/>
          <a:p>
            <a:pPr>
              <a:lnSpc>
                <a:spcPct val="150000"/>
              </a:lnSpc>
            </a:pPr>
            <a:r>
              <a:rPr lang="zh-CN" altLang="en-US" dirty="0">
                <a:latin typeface="猫啃珠圆体" panose="02020500000000000000" pitchFamily="18" charset="-122"/>
                <a:ea typeface="猫啃珠圆体" panose="02020500000000000000" pitchFamily="18" charset="-122"/>
              </a:rPr>
              <a:t>通过文献调研发现，机器学习在集成电路失效分析领域已经有一些实际的应用，但大部分集中在图像处理方面。在</a:t>
            </a:r>
            <a:r>
              <a:rPr lang="en-US" altLang="zh-CN" dirty="0">
                <a:latin typeface="猫啃珠圆体" panose="02020500000000000000" pitchFamily="18" charset="-122"/>
                <a:ea typeface="猫啃珠圆体" panose="02020500000000000000" pitchFamily="18" charset="-122"/>
              </a:rPr>
              <a:t>IC</a:t>
            </a:r>
            <a:r>
              <a:rPr lang="zh-CN" altLang="en-US" dirty="0">
                <a:latin typeface="猫啃珠圆体" panose="02020500000000000000" pitchFamily="18" charset="-122"/>
                <a:ea typeface="猫啃珠圆体" panose="02020500000000000000" pitchFamily="18" charset="-122"/>
              </a:rPr>
              <a:t>失效分析领域，数据往往是杂乱无章的，缺乏足够多的优质数据来训练机器学习模型。作为一个失效分析领域的从业者，我感觉文献报道的</a:t>
            </a:r>
            <a:r>
              <a:rPr lang="en-US" altLang="zh-CN" dirty="0">
                <a:latin typeface="猫啃珠圆体" panose="02020500000000000000" pitchFamily="18" charset="-122"/>
                <a:ea typeface="猫啃珠圆体" panose="02020500000000000000" pitchFamily="18" charset="-122"/>
              </a:rPr>
              <a:t>ANN</a:t>
            </a:r>
            <a:r>
              <a:rPr lang="zh-CN" altLang="en-US" dirty="0">
                <a:latin typeface="猫啃珠圆体" panose="02020500000000000000" pitchFamily="18" charset="-122"/>
                <a:ea typeface="猫啃珠圆体" panose="02020500000000000000" pitchFamily="18" charset="-122"/>
              </a:rPr>
              <a:t>并不实用，而通过仿真软件实现缺陷数据“无中生有”则是一个比较有前景的研究方向。</a:t>
            </a:r>
            <a:endParaRPr lang="en-US" altLang="zh-CN" dirty="0">
              <a:latin typeface="猫啃珠圆体" panose="02020500000000000000" pitchFamily="18" charset="-122"/>
              <a:ea typeface="猫啃珠圆体" panose="02020500000000000000" pitchFamily="18" charset="-122"/>
            </a:endParaRPr>
          </a:p>
        </p:txBody>
      </p:sp>
      <p:sp>
        <p:nvSpPr>
          <p:cNvPr id="7" name="矩形 13">
            <a:extLst>
              <a:ext uri="{FF2B5EF4-FFF2-40B4-BE49-F238E27FC236}">
                <a16:creationId xmlns:a16="http://schemas.microsoft.com/office/drawing/2014/main" id="{3F14D93C-457C-4E24-AA04-2B12910F6D67}"/>
              </a:ext>
            </a:extLst>
          </p:cNvPr>
          <p:cNvSpPr>
            <a:spLocks noChangeArrowheads="1"/>
          </p:cNvSpPr>
          <p:nvPr/>
        </p:nvSpPr>
        <p:spPr bwMode="auto">
          <a:xfrm>
            <a:off x="902794" y="3596279"/>
            <a:ext cx="7159892"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行业知识库大有可为</a:t>
            </a:r>
          </a:p>
        </p:txBody>
      </p:sp>
      <p:sp>
        <p:nvSpPr>
          <p:cNvPr id="10" name="文本框 9">
            <a:extLst>
              <a:ext uri="{FF2B5EF4-FFF2-40B4-BE49-F238E27FC236}">
                <a16:creationId xmlns:a16="http://schemas.microsoft.com/office/drawing/2014/main" id="{945E236E-91CB-406A-AFC0-1B68B0971522}"/>
              </a:ext>
            </a:extLst>
          </p:cNvPr>
          <p:cNvSpPr txBox="1"/>
          <p:nvPr/>
        </p:nvSpPr>
        <p:spPr>
          <a:xfrm>
            <a:off x="1194706" y="4037622"/>
            <a:ext cx="9320891" cy="128990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猫啃珠圆体" panose="02020500000000000000" pitchFamily="18" charset="-122"/>
                <a:ea typeface="猫啃珠圆体" panose="02020500000000000000" pitchFamily="18" charset="-122"/>
              </a:rPr>
              <a:t>行业知识库是可以预见的大模型落地应用</a:t>
            </a:r>
            <a:endParaRPr lang="en-US" altLang="zh-CN" dirty="0">
              <a:latin typeface="猫啃珠圆体" panose="02020500000000000000" pitchFamily="18" charset="-122"/>
              <a:ea typeface="猫啃珠圆体" panose="02020500000000000000" pitchFamily="18" charset="-122"/>
            </a:endParaRPr>
          </a:p>
          <a:p>
            <a:pPr marL="285750" indent="-285750">
              <a:lnSpc>
                <a:spcPct val="150000"/>
              </a:lnSpc>
              <a:buFont typeface="Arial" panose="020B0604020202020204" pitchFamily="34" charset="0"/>
              <a:buChar char="•"/>
            </a:pPr>
            <a:r>
              <a:rPr lang="zh-CN" altLang="en-US" dirty="0">
                <a:latin typeface="猫啃珠圆体" panose="02020500000000000000" pitchFamily="18" charset="-122"/>
                <a:ea typeface="猫啃珠圆体" panose="02020500000000000000" pitchFamily="18" charset="-122"/>
              </a:rPr>
              <a:t>结合知识图谱、以图搜图等功能</a:t>
            </a:r>
            <a:endParaRPr lang="en-US" altLang="zh-CN" dirty="0">
              <a:latin typeface="猫啃珠圆体" panose="02020500000000000000" pitchFamily="18" charset="-122"/>
              <a:ea typeface="猫啃珠圆体" panose="02020500000000000000" pitchFamily="18" charset="-122"/>
            </a:endParaRPr>
          </a:p>
          <a:p>
            <a:pPr marL="285750" indent="-285750">
              <a:lnSpc>
                <a:spcPct val="150000"/>
              </a:lnSpc>
              <a:buFont typeface="Arial" panose="020B0604020202020204" pitchFamily="34" charset="0"/>
              <a:buChar char="•"/>
            </a:pPr>
            <a:r>
              <a:rPr lang="zh-CN" altLang="en-US" dirty="0">
                <a:latin typeface="猫啃珠圆体" panose="02020500000000000000" pitchFamily="18" charset="-122"/>
                <a:ea typeface="猫啃珠圆体" panose="02020500000000000000" pitchFamily="18" charset="-122"/>
              </a:rPr>
              <a:t>出于数据安全的考虑，大部分企业应用需要本地化部署</a:t>
            </a:r>
            <a:endParaRPr lang="en-US" altLang="zh-CN" dirty="0">
              <a:latin typeface="猫啃珠圆体" panose="02020500000000000000" pitchFamily="18" charset="-122"/>
              <a:ea typeface="猫啃珠圆体" panose="02020500000000000000" pitchFamily="18" charset="-122"/>
            </a:endParaRPr>
          </a:p>
        </p:txBody>
      </p:sp>
      <p:pic>
        <p:nvPicPr>
          <p:cNvPr id="1028" name="Picture 4" descr="知识图谱系列（一）：如何构建一个简单的知识图谱_自己设计知识图谱-CSDN博客">
            <a:extLst>
              <a:ext uri="{FF2B5EF4-FFF2-40B4-BE49-F238E27FC236}">
                <a16:creationId xmlns:a16="http://schemas.microsoft.com/office/drawing/2014/main" id="{BE964E2F-9626-4AA6-A2B3-68F0290447CA}"/>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8920" y="5510039"/>
            <a:ext cx="192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0FBE48D-2F2A-4C6D-94B3-B81F41D79D89}"/>
              </a:ext>
            </a:extLst>
          </p:cNvPr>
          <p:cNvPicPr>
            <a:picLocks noChangeAspect="1"/>
          </p:cNvPicPr>
          <p:nvPr/>
        </p:nvPicPr>
        <p:blipFill>
          <a:blip r:embed="rId4">
            <a:clrChange>
              <a:clrFrom>
                <a:srgbClr val="E5FFEA"/>
              </a:clrFrom>
              <a:clrTo>
                <a:srgbClr val="E5FFEA">
                  <a:alpha val="0"/>
                </a:srgbClr>
              </a:clrTo>
            </a:clrChange>
          </a:blip>
          <a:stretch>
            <a:fillRect/>
          </a:stretch>
        </p:blipFill>
        <p:spPr>
          <a:xfrm>
            <a:off x="8157106" y="5581107"/>
            <a:ext cx="1518988" cy="1080000"/>
          </a:xfrm>
          <a:prstGeom prst="rect">
            <a:avLst/>
          </a:prstGeom>
        </p:spPr>
      </p:pic>
      <p:pic>
        <p:nvPicPr>
          <p:cNvPr id="5" name="图片 4">
            <a:extLst>
              <a:ext uri="{FF2B5EF4-FFF2-40B4-BE49-F238E27FC236}">
                <a16:creationId xmlns:a16="http://schemas.microsoft.com/office/drawing/2014/main" id="{3D2B9A07-96AC-4F26-AE8D-94DAACBD3CC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559879" y="5510039"/>
            <a:ext cx="1984148" cy="1080000"/>
          </a:xfrm>
          <a:prstGeom prst="rect">
            <a:avLst/>
          </a:prstGeom>
        </p:spPr>
      </p:pic>
      <p:pic>
        <p:nvPicPr>
          <p:cNvPr id="1032" name="Picture 8" descr="Image Search">
            <a:extLst>
              <a:ext uri="{FF2B5EF4-FFF2-40B4-BE49-F238E27FC236}">
                <a16:creationId xmlns:a16="http://schemas.microsoft.com/office/drawing/2014/main" id="{D58247FE-7B3E-45C8-99D2-A1278C21EE3D}"/>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33813" y="5511903"/>
            <a:ext cx="21384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614551"/>
      </p:ext>
    </p:extLst>
  </p:cSld>
  <p:clrMapOvr>
    <a:masterClrMapping/>
  </p:clrMapOvr>
  <p:transition spd="slow" advTm="5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BB4D65A-24A2-4280-72F3-B94E4FF4F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 y="0"/>
            <a:ext cx="12263120" cy="6929120"/>
          </a:xfrm>
          <a:prstGeom prst="rect">
            <a:avLst/>
          </a:prstGeom>
        </p:spPr>
      </p:pic>
      <p:grpSp>
        <p:nvGrpSpPr>
          <p:cNvPr id="13" name="组合 12">
            <a:extLst>
              <a:ext uri="{FF2B5EF4-FFF2-40B4-BE49-F238E27FC236}">
                <a16:creationId xmlns:a16="http://schemas.microsoft.com/office/drawing/2014/main" id="{B6DEBA95-8D2D-4B4B-9244-A44B3722F586}"/>
              </a:ext>
            </a:extLst>
          </p:cNvPr>
          <p:cNvGrpSpPr/>
          <p:nvPr/>
        </p:nvGrpSpPr>
        <p:grpSpPr>
          <a:xfrm>
            <a:off x="3919326" y="2641914"/>
            <a:ext cx="7807617" cy="3651034"/>
            <a:chOff x="3919326" y="2641914"/>
            <a:chExt cx="7807617" cy="3651034"/>
          </a:xfrm>
        </p:grpSpPr>
        <p:sp>
          <p:nvSpPr>
            <p:cNvPr id="10" name="文本占位符 1">
              <a:extLst>
                <a:ext uri="{FF2B5EF4-FFF2-40B4-BE49-F238E27FC236}">
                  <a16:creationId xmlns:a16="http://schemas.microsoft.com/office/drawing/2014/main" id="{FB0AD674-289C-517F-5621-0CCDAFB2826F}"/>
                </a:ext>
              </a:extLst>
            </p:cNvPr>
            <p:cNvSpPr txBox="1">
              <a:spLocks/>
            </p:cNvSpPr>
            <p:nvPr/>
          </p:nvSpPr>
          <p:spPr>
            <a:xfrm>
              <a:off x="6317130" y="2641914"/>
              <a:ext cx="1978211" cy="633192"/>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sz="40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刘老师</a:t>
              </a:r>
            </a:p>
          </p:txBody>
        </p:sp>
        <p:sp>
          <p:nvSpPr>
            <p:cNvPr id="16" name="文本占位符 1">
              <a:extLst>
                <a:ext uri="{FF2B5EF4-FFF2-40B4-BE49-F238E27FC236}">
                  <a16:creationId xmlns:a16="http://schemas.microsoft.com/office/drawing/2014/main" id="{C571EB0D-967A-0571-B9B7-B111F942E6E3}"/>
                </a:ext>
              </a:extLst>
            </p:cNvPr>
            <p:cNvSpPr txBox="1">
              <a:spLocks/>
            </p:cNvSpPr>
            <p:nvPr/>
          </p:nvSpPr>
          <p:spPr>
            <a:xfrm>
              <a:off x="4349987" y="3490087"/>
              <a:ext cx="5973076" cy="689969"/>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哈尔滨工业大学 博士</a:t>
              </a:r>
            </a:p>
          </p:txBody>
        </p:sp>
        <p:sp>
          <p:nvSpPr>
            <p:cNvPr id="21" name="文本占位符 1">
              <a:extLst>
                <a:ext uri="{FF2B5EF4-FFF2-40B4-BE49-F238E27FC236}">
                  <a16:creationId xmlns:a16="http://schemas.microsoft.com/office/drawing/2014/main" id="{453FC56D-5E7E-3FA9-60D0-B22A3D9DC8B8}"/>
                </a:ext>
              </a:extLst>
            </p:cNvPr>
            <p:cNvSpPr txBox="1">
              <a:spLocks/>
            </p:cNvSpPr>
            <p:nvPr/>
          </p:nvSpPr>
          <p:spPr>
            <a:xfrm>
              <a:off x="3919326" y="4606492"/>
              <a:ext cx="7807617" cy="1686456"/>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三维存储器特性分析平台及测试数据可视化</a:t>
              </a:r>
            </a:p>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三维存储器存储单元电学模型设计及可靠性仿真研究</a:t>
              </a:r>
            </a:p>
            <a:p>
              <a:pPr marL="457200" indent="-457200">
                <a:buFont typeface="Wingdings" panose="05000000000000000000" pitchFamily="2" charset="2"/>
                <a:buChar char="ü"/>
              </a:pPr>
              <a:r>
                <a:rPr lang="zh-CN" altLang="en-US" sz="2400"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封装基板热力耦合及微区应力分析</a:t>
              </a:r>
            </a:p>
          </p:txBody>
        </p:sp>
      </p:grpSp>
      <p:pic>
        <p:nvPicPr>
          <p:cNvPr id="3" name="图片 2">
            <a:extLst>
              <a:ext uri="{FF2B5EF4-FFF2-40B4-BE49-F238E27FC236}">
                <a16:creationId xmlns:a16="http://schemas.microsoft.com/office/drawing/2014/main" id="{6CFC3078-1E54-4CDE-AC90-9767F3F4AC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62" b="30330"/>
          <a:stretch/>
        </p:blipFill>
        <p:spPr>
          <a:xfrm>
            <a:off x="1981835" y="2270362"/>
            <a:ext cx="2160000" cy="21460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5256544"/>
      </p:ext>
    </p:extLst>
  </p:cSld>
  <p:clrMapOvr>
    <a:masterClrMapping/>
  </p:clrMapOvr>
  <p:transition spd="slow" advTm="5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4" name="图片 3" descr="图片包含 文本&#10;&#10;描述已自动生成">
            <a:extLst>
              <a:ext uri="{FF2B5EF4-FFF2-40B4-BE49-F238E27FC236}">
                <a16:creationId xmlns:a16="http://schemas.microsoft.com/office/drawing/2014/main" id="{B7C9E8F7-1687-B61F-BFF6-C5768A11C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 y="-60960"/>
            <a:ext cx="12318436" cy="6929120"/>
          </a:xfrm>
          <a:prstGeom prst="rect">
            <a:avLst/>
          </a:prstGeom>
        </p:spPr>
      </p:pic>
      <p:sp>
        <p:nvSpPr>
          <p:cNvPr id="6" name="文本占位符 1">
            <a:extLst>
              <a:ext uri="{FF2B5EF4-FFF2-40B4-BE49-F238E27FC236}">
                <a16:creationId xmlns:a16="http://schemas.microsoft.com/office/drawing/2014/main" id="{C3937589-C027-DBA1-8589-0C9E4611E992}"/>
              </a:ext>
            </a:extLst>
          </p:cNvPr>
          <p:cNvSpPr txBox="1">
            <a:spLocks/>
          </p:cNvSpPr>
          <p:nvPr/>
        </p:nvSpPr>
        <p:spPr>
          <a:xfrm>
            <a:off x="2662529" y="2415902"/>
            <a:ext cx="7464451" cy="2026195"/>
          </a:xfrm>
          <a:prstGeom prst="rect">
            <a:avLst/>
          </a:prstGeom>
          <a:ln>
            <a:noFill/>
          </a:ln>
        </p:spPr>
        <p:txBody>
          <a:bodyPr/>
          <a:lstStyle>
            <a:lvl1pPr marL="0" indent="0" algn="l" defTabSz="1219215"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609608" indent="0" algn="l" defTabSz="1219215" rtl="0" eaLnBrk="1" latinLnBrk="0" hangingPunct="1">
              <a:spcBef>
                <a:spcPct val="20000"/>
              </a:spcBef>
              <a:buFont typeface="Arial" panose="020B0604020202020204" pitchFamily="34" charset="0"/>
              <a:buNone/>
              <a:defRPr sz="3735" kern="1200">
                <a:solidFill>
                  <a:schemeClr val="tx1"/>
                </a:solidFill>
                <a:latin typeface="+mn-lt"/>
                <a:ea typeface="+mn-ea"/>
                <a:cs typeface="+mn-cs"/>
              </a:defRPr>
            </a:lvl2pPr>
            <a:lvl3pPr marL="1524019" indent="-304804" algn="l" defTabSz="12192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2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34"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集成电路失效分析行业介绍</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lnSpc>
                <a:spcPct val="150000"/>
              </a:lnSpc>
              <a:buFont typeface="Wingdings" panose="05000000000000000000" pitchFamily="2" charset="2"/>
              <a:buChar char="ü"/>
            </a:pP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集成电路失效分析与</a:t>
            </a:r>
            <a:r>
              <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AI</a:t>
            </a: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结合的创新路径</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a:p>
            <a:pPr marL="457200" indent="-457200">
              <a:lnSpc>
                <a:spcPct val="150000"/>
              </a:lnSpc>
              <a:buFont typeface="Wingdings" panose="05000000000000000000" pitchFamily="2" charset="2"/>
              <a:buChar char="ü"/>
            </a:pPr>
            <a:r>
              <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AI+SAT</a:t>
            </a:r>
            <a:r>
              <a:rPr lang="zh-CN" altLang="en-US"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rPr>
              <a:t>应用介绍</a:t>
            </a:r>
            <a:endParaRPr lang="en-US" altLang="zh-CN" b="0" dirty="0">
              <a:solidFill>
                <a:schemeClr val="bg1"/>
              </a:solidFill>
              <a:latin typeface="猫啃珠圆体" panose="02020500000000000000" pitchFamily="18" charset="-122"/>
              <a:ea typeface="猫啃珠圆体" panose="02020500000000000000" pitchFamily="18" charset="-122"/>
              <a:cs typeface="创客贴金刚体" panose="00020600040101010101" pitchFamily="18" charset="-122"/>
            </a:endParaRPr>
          </a:p>
        </p:txBody>
      </p:sp>
    </p:spTree>
    <p:extLst>
      <p:ext uri="{BB962C8B-B14F-4D97-AF65-F5344CB8AC3E}">
        <p14:creationId xmlns:p14="http://schemas.microsoft.com/office/powerpoint/2010/main" val="455010001"/>
      </p:ext>
    </p:extLst>
  </p:cSld>
  <p:clrMapOvr>
    <a:masterClrMapping/>
  </p:clrMapOvr>
  <p:transition spd="slow" advTm="5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A963-C27C-3874-ED46-4FF2072376F1}"/>
            </a:ext>
          </a:extLst>
        </p:cNvPr>
        <p:cNvGrpSpPr/>
        <p:nvPr/>
      </p:nvGrpSpPr>
      <p:grpSpPr>
        <a:xfrm>
          <a:off x="0" y="0"/>
          <a:ext cx="0" cy="0"/>
          <a:chOff x="0" y="0"/>
          <a:chExt cx="0" cy="0"/>
        </a:xfrm>
      </p:grpSpPr>
      <p:pic>
        <p:nvPicPr>
          <p:cNvPr id="5" name="图片 4" descr="文本&#10;&#10;描述已自动生成">
            <a:extLst>
              <a:ext uri="{FF2B5EF4-FFF2-40B4-BE49-F238E27FC236}">
                <a16:creationId xmlns:a16="http://schemas.microsoft.com/office/drawing/2014/main" id="{2874F6BE-BB1F-A8C8-13C2-55AA2C54E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 y="-34179"/>
            <a:ext cx="12263120" cy="6892179"/>
          </a:xfrm>
          <a:prstGeom prst="rect">
            <a:avLst/>
          </a:prstGeom>
        </p:spPr>
      </p:pic>
    </p:spTree>
    <p:extLst>
      <p:ext uri="{BB962C8B-B14F-4D97-AF65-F5344CB8AC3E}">
        <p14:creationId xmlns:p14="http://schemas.microsoft.com/office/powerpoint/2010/main" val="2829506321"/>
      </p:ext>
    </p:extLst>
  </p:cSld>
  <p:clrMapOvr>
    <a:masterClrMapping/>
  </p:clrMapOvr>
  <p:transition spd="slow" advTm="5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CD19-E4CC-78E1-C83A-DC15D30365F3}"/>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909ED29-FCD3-47B8-2FD4-18DEA325DF71}"/>
              </a:ext>
            </a:extLst>
          </p:cNvPr>
          <p:cNvSpPr>
            <a:spLocks noGrp="1"/>
          </p:cNvSpPr>
          <p:nvPr>
            <p:ph type="body" sz="quarter" idx="10"/>
          </p:nvPr>
        </p:nvSpPr>
        <p:spPr>
          <a:xfrm>
            <a:off x="839159" y="698363"/>
            <a:ext cx="6742489" cy="494795"/>
          </a:xfrm>
        </p:spPr>
        <p:txBody>
          <a:bodyPr/>
          <a:lstStyle/>
          <a:p>
            <a:pPr defTabSz="912824" fontAlgn="base">
              <a:spcBef>
                <a:spcPct val="0"/>
              </a:spcBef>
              <a:spcAft>
                <a:spcPct val="0"/>
              </a:spcAft>
              <a:defRPr/>
            </a:pPr>
            <a:r>
              <a:rPr lang="zh-CN" altLang="en-US" dirty="0">
                <a:solidFill>
                  <a:srgbClr val="000000"/>
                </a:solidFill>
                <a:latin typeface="猫啃珠圆体" panose="02020500000000000000" pitchFamily="18" charset="-122"/>
                <a:ea typeface="猫啃珠圆体" panose="02020500000000000000" pitchFamily="18" charset="-122"/>
              </a:rPr>
              <a:t>个人情况介绍</a:t>
            </a:r>
          </a:p>
        </p:txBody>
      </p:sp>
      <p:sp>
        <p:nvSpPr>
          <p:cNvPr id="17" name="文本框 16">
            <a:extLst>
              <a:ext uri="{FF2B5EF4-FFF2-40B4-BE49-F238E27FC236}">
                <a16:creationId xmlns:a16="http://schemas.microsoft.com/office/drawing/2014/main" id="{4EAA6003-1128-4237-B520-6F02C9353968}"/>
              </a:ext>
            </a:extLst>
          </p:cNvPr>
          <p:cNvSpPr txBox="1"/>
          <p:nvPr/>
        </p:nvSpPr>
        <p:spPr>
          <a:xfrm>
            <a:off x="1212287" y="1895780"/>
            <a:ext cx="9928484" cy="2346283"/>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2013</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年</a:t>
            </a: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7</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月，获哈尔滨工业大学材料专业博士学位</a:t>
            </a:r>
            <a:endPar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endParaRPr>
          </a:p>
          <a:p>
            <a:pPr marL="285750" indent="-285750">
              <a:lnSpc>
                <a:spcPct val="150000"/>
              </a:lnSpc>
              <a:buFont typeface="Wingdings" panose="05000000000000000000" pitchFamily="2" charset="2"/>
              <a:buChar char="§"/>
            </a:pP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2013</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年</a:t>
            </a: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8</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月，苏州三星半导体，产品分析课长</a:t>
            </a:r>
            <a:endPar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endParaRPr>
          </a:p>
          <a:p>
            <a:pPr marL="285750" indent="-285750">
              <a:lnSpc>
                <a:spcPct val="150000"/>
              </a:lnSpc>
              <a:buFont typeface="Wingdings" panose="05000000000000000000" pitchFamily="2" charset="2"/>
              <a:buChar char="§"/>
            </a:pP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2016</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年</a:t>
            </a: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5</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月，上海晟碟半导体，资深失效分析工程师</a:t>
            </a:r>
            <a:endPar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endParaRPr>
          </a:p>
          <a:p>
            <a:pPr marL="285750" indent="-285750">
              <a:lnSpc>
                <a:spcPct val="150000"/>
              </a:lnSpc>
              <a:buFont typeface="Wingdings" panose="05000000000000000000" pitchFamily="2" charset="2"/>
              <a:buChar char="§"/>
            </a:pP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2019</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年</a:t>
            </a: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4</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月，北京紫光存储，失效分析经理，负责组建失效分析团队</a:t>
            </a:r>
            <a:endPar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endParaRPr>
          </a:p>
          <a:p>
            <a:pPr marL="285750" indent="-285750">
              <a:lnSpc>
                <a:spcPct val="150000"/>
              </a:lnSpc>
              <a:buFont typeface="Wingdings" panose="05000000000000000000" pitchFamily="2" charset="2"/>
              <a:buChar char="§"/>
            </a:pP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2020</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年</a:t>
            </a: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7</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月，某个大专</a:t>
            </a: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信息技术学院</a:t>
            </a: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大数据专业，讲师</a:t>
            </a:r>
            <a:endPar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endParaRPr>
          </a:p>
        </p:txBody>
      </p:sp>
      <p:sp>
        <p:nvSpPr>
          <p:cNvPr id="36" name="矩形 13">
            <a:extLst>
              <a:ext uri="{FF2B5EF4-FFF2-40B4-BE49-F238E27FC236}">
                <a16:creationId xmlns:a16="http://schemas.microsoft.com/office/drawing/2014/main" id="{F01A4FDA-F4CF-4A28-B443-4AC4009106F2}"/>
              </a:ext>
            </a:extLst>
          </p:cNvPr>
          <p:cNvSpPr>
            <a:spLocks noChangeArrowheads="1"/>
          </p:cNvSpPr>
          <p:nvPr/>
        </p:nvSpPr>
        <p:spPr bwMode="auto">
          <a:xfrm>
            <a:off x="902794" y="1347961"/>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工作经历</a:t>
            </a:r>
          </a:p>
        </p:txBody>
      </p:sp>
      <p:sp>
        <p:nvSpPr>
          <p:cNvPr id="5" name="文本框 4">
            <a:extLst>
              <a:ext uri="{FF2B5EF4-FFF2-40B4-BE49-F238E27FC236}">
                <a16:creationId xmlns:a16="http://schemas.microsoft.com/office/drawing/2014/main" id="{A70854D9-1A35-4BD5-8440-A9D8079585BC}"/>
              </a:ext>
            </a:extLst>
          </p:cNvPr>
          <p:cNvSpPr txBox="1"/>
          <p:nvPr/>
        </p:nvSpPr>
        <p:spPr>
          <a:xfrm>
            <a:off x="1212287" y="4944685"/>
            <a:ext cx="9928484" cy="1422954"/>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失效分析技术培训</a:t>
            </a: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 - </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行业地位</a:t>
            </a:r>
            <a:endPar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endParaRPr>
          </a:p>
          <a:p>
            <a:pPr marL="285750" indent="-285750">
              <a:lnSpc>
                <a:spcPct val="150000"/>
              </a:lnSpc>
              <a:buFont typeface="Wingdings" panose="05000000000000000000" pitchFamily="2" charset="2"/>
              <a:buChar char="§"/>
            </a:pP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失效分析设备研发 </a:t>
            </a: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 </a:t>
            </a: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赚点小钱</a:t>
            </a:r>
            <a:endPar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endParaRPr>
          </a:p>
          <a:p>
            <a:pPr marL="285750" indent="-285750">
              <a:lnSpc>
                <a:spcPct val="150000"/>
              </a:lnSpc>
              <a:buFont typeface="Wingdings" panose="05000000000000000000" pitchFamily="2" charset="2"/>
              <a:buChar char="§"/>
            </a:pPr>
            <a:r>
              <a:rPr lang="zh-CN" altLang="en-US" sz="2000" dirty="0">
                <a:latin typeface="Hiragino Sans GB W3" panose="020B0300000000000000" pitchFamily="34" charset="-122"/>
                <a:ea typeface="Hiragino Sans GB W3" panose="020B0300000000000000" pitchFamily="34" charset="-122"/>
                <a:cs typeface="Verdana" panose="020B0604030504040204" pitchFamily="34" charset="0"/>
              </a:rPr>
              <a:t>失效分析手册编写 </a:t>
            </a:r>
            <a:r>
              <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rPr>
              <a:t>– </a:t>
            </a:r>
            <a:r>
              <a:rPr lang="zh-CN" altLang="en-US" sz="2000">
                <a:latin typeface="Hiragino Sans GB W3" panose="020B0300000000000000" pitchFamily="34" charset="-122"/>
                <a:ea typeface="Hiragino Sans GB W3" panose="020B0300000000000000" pitchFamily="34" charset="-122"/>
                <a:cs typeface="Verdana" panose="020B0604030504040204" pitchFamily="34" charset="0"/>
              </a:rPr>
              <a:t>知识沉淀</a:t>
            </a:r>
            <a:endParaRPr lang="en-US" altLang="zh-CN" sz="2000" dirty="0">
              <a:latin typeface="Hiragino Sans GB W3" panose="020B0300000000000000" pitchFamily="34" charset="-122"/>
              <a:ea typeface="Hiragino Sans GB W3" panose="020B0300000000000000" pitchFamily="34" charset="-122"/>
              <a:cs typeface="Verdana" panose="020B0604030504040204" pitchFamily="34" charset="0"/>
            </a:endParaRPr>
          </a:p>
        </p:txBody>
      </p:sp>
      <p:sp>
        <p:nvSpPr>
          <p:cNvPr id="6" name="矩形 13">
            <a:extLst>
              <a:ext uri="{FF2B5EF4-FFF2-40B4-BE49-F238E27FC236}">
                <a16:creationId xmlns:a16="http://schemas.microsoft.com/office/drawing/2014/main" id="{102E8730-3296-4993-9351-32CF8E1FB3E3}"/>
              </a:ext>
            </a:extLst>
          </p:cNvPr>
          <p:cNvSpPr>
            <a:spLocks noChangeArrowheads="1"/>
          </p:cNvSpPr>
          <p:nvPr/>
        </p:nvSpPr>
        <p:spPr bwMode="auto">
          <a:xfrm>
            <a:off x="902794" y="4396866"/>
            <a:ext cx="5100441"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3" indent="-285753" fontAlgn="base">
              <a:spcBef>
                <a:spcPct val="0"/>
              </a:spcBef>
              <a:spcAft>
                <a:spcPct val="0"/>
              </a:spcAft>
              <a:buFont typeface="Wingdings" panose="05000000000000000000" pitchFamily="2" charset="2"/>
              <a:buChar char="Ø"/>
              <a:defRPr/>
            </a:pPr>
            <a:r>
              <a:rPr lang="zh-CN" altLang="en-US" sz="1801" b="1" kern="0" dirty="0">
                <a:solidFill>
                  <a:srgbClr val="262626"/>
                </a:solidFill>
                <a:latin typeface="猫啃珠圆体" panose="02020500000000000000" pitchFamily="18" charset="-122"/>
                <a:ea typeface="猫啃珠圆体" panose="02020500000000000000" pitchFamily="18" charset="-122"/>
                <a:cs typeface="创客贴金刚体" panose="00020600040101010101" pitchFamily="18" charset="-122"/>
                <a:sym typeface="Arial" panose="020B0604020202020204" pitchFamily="34" charset="0"/>
              </a:rPr>
              <a:t>我在做什么</a:t>
            </a:r>
          </a:p>
        </p:txBody>
      </p:sp>
      <p:grpSp>
        <p:nvGrpSpPr>
          <p:cNvPr id="15" name="Group 6">
            <a:extLst>
              <a:ext uri="{FF2B5EF4-FFF2-40B4-BE49-F238E27FC236}">
                <a16:creationId xmlns:a16="http://schemas.microsoft.com/office/drawing/2014/main" id="{3CAB8CEB-52E7-4B51-9B2B-2138FDDD3D34}"/>
              </a:ext>
            </a:extLst>
          </p:cNvPr>
          <p:cNvGrpSpPr/>
          <p:nvPr/>
        </p:nvGrpSpPr>
        <p:grpSpPr>
          <a:xfrm>
            <a:off x="5166595" y="4573371"/>
            <a:ext cx="3223354" cy="2165582"/>
            <a:chOff x="1661375" y="1035534"/>
            <a:chExt cx="8128000" cy="5623257"/>
          </a:xfrm>
        </p:grpSpPr>
        <p:graphicFrame>
          <p:nvGraphicFramePr>
            <p:cNvPr id="16" name="Diagram 2">
              <a:extLst>
                <a:ext uri="{FF2B5EF4-FFF2-40B4-BE49-F238E27FC236}">
                  <a16:creationId xmlns:a16="http://schemas.microsoft.com/office/drawing/2014/main" id="{5B205930-7DA0-4B11-B15B-318A4FF8CF2C}"/>
                </a:ext>
              </a:extLst>
            </p:cNvPr>
            <p:cNvGraphicFramePr/>
            <p:nvPr>
              <p:extLst>
                <p:ext uri="{D42A27DB-BD31-4B8C-83A1-F6EECF244321}">
                  <p14:modId xmlns:p14="http://schemas.microsoft.com/office/powerpoint/2010/main" val="4230046819"/>
                </p:ext>
              </p:extLst>
            </p:nvPr>
          </p:nvGraphicFramePr>
          <p:xfrm>
            <a:off x="1661375" y="124012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3">
              <a:extLst>
                <a:ext uri="{FF2B5EF4-FFF2-40B4-BE49-F238E27FC236}">
                  <a16:creationId xmlns:a16="http://schemas.microsoft.com/office/drawing/2014/main" id="{9A7A1CD3-E86E-489B-85EC-6E52FC9AC735}"/>
                </a:ext>
              </a:extLst>
            </p:cNvPr>
            <p:cNvSpPr txBox="1"/>
            <p:nvPr/>
          </p:nvSpPr>
          <p:spPr>
            <a:xfrm>
              <a:off x="6747441" y="1035534"/>
              <a:ext cx="465817" cy="959026"/>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ea typeface="宋体" pitchFamily="2" charset="-122"/>
              </a:endParaRPr>
            </a:p>
          </p:txBody>
        </p:sp>
        <p:sp>
          <p:nvSpPr>
            <p:cNvPr id="19" name="TextBox 4">
              <a:extLst>
                <a:ext uri="{FF2B5EF4-FFF2-40B4-BE49-F238E27FC236}">
                  <a16:creationId xmlns:a16="http://schemas.microsoft.com/office/drawing/2014/main" id="{6F307DD5-66A1-4AE4-BE20-4193D9B0F891}"/>
                </a:ext>
              </a:extLst>
            </p:cNvPr>
            <p:cNvSpPr txBox="1"/>
            <p:nvPr/>
          </p:nvSpPr>
          <p:spPr>
            <a:xfrm>
              <a:off x="6980351" y="5087156"/>
              <a:ext cx="465817" cy="959026"/>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ea typeface="宋体" pitchFamily="2" charset="-122"/>
              </a:endParaRPr>
            </a:p>
          </p:txBody>
        </p:sp>
        <p:sp>
          <p:nvSpPr>
            <p:cNvPr id="20" name="TextBox 5">
              <a:extLst>
                <a:ext uri="{FF2B5EF4-FFF2-40B4-BE49-F238E27FC236}">
                  <a16:creationId xmlns:a16="http://schemas.microsoft.com/office/drawing/2014/main" id="{F1CA72E5-2557-4DDC-A4F8-F224885CD6D1}"/>
                </a:ext>
              </a:extLst>
            </p:cNvPr>
            <p:cNvSpPr txBox="1"/>
            <p:nvPr/>
          </p:nvSpPr>
          <p:spPr>
            <a:xfrm>
              <a:off x="3503245" y="5087156"/>
              <a:ext cx="465817" cy="959026"/>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ea typeface="宋体" pitchFamily="2" charset="-122"/>
              </a:endParaRPr>
            </a:p>
          </p:txBody>
        </p:sp>
      </p:grpSp>
    </p:spTree>
    <p:extLst>
      <p:ext uri="{BB962C8B-B14F-4D97-AF65-F5344CB8AC3E}">
        <p14:creationId xmlns:p14="http://schemas.microsoft.com/office/powerpoint/2010/main" val="3442608187"/>
      </p:ext>
    </p:extLst>
  </p:cSld>
  <p:clrMapOvr>
    <a:masterClrMapping/>
  </p:clrMapOvr>
  <p:transition spd="slow" advTm="5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EB29B24-08C3-4A93-B7BE-0881142353E7}"/>
              </a:ext>
            </a:extLst>
          </p:cNvPr>
          <p:cNvSpPr>
            <a:spLocks noGrp="1"/>
          </p:cNvSpPr>
          <p:nvPr>
            <p:ph type="body" sz="quarter" idx="10"/>
          </p:nvPr>
        </p:nvSpPr>
        <p:spPr/>
        <p:txBody>
          <a:bodyPr/>
          <a:lstStyle/>
          <a:p>
            <a:r>
              <a:rPr lang="zh-CN" altLang="en-US" dirty="0"/>
              <a:t>集成电路行业介绍</a:t>
            </a:r>
          </a:p>
        </p:txBody>
      </p:sp>
      <p:pic>
        <p:nvPicPr>
          <p:cNvPr id="5" name="图片 4">
            <a:extLst>
              <a:ext uri="{FF2B5EF4-FFF2-40B4-BE49-F238E27FC236}">
                <a16:creationId xmlns:a16="http://schemas.microsoft.com/office/drawing/2014/main" id="{22D752EF-0CDF-4890-B0E3-19D2F63D1FA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63261" y="1396622"/>
            <a:ext cx="7410074" cy="5400000"/>
          </a:xfrm>
          <a:prstGeom prst="rect">
            <a:avLst/>
          </a:prstGeom>
        </p:spPr>
      </p:pic>
      <p:grpSp>
        <p:nvGrpSpPr>
          <p:cNvPr id="7" name="组合 6">
            <a:extLst>
              <a:ext uri="{FF2B5EF4-FFF2-40B4-BE49-F238E27FC236}">
                <a16:creationId xmlns:a16="http://schemas.microsoft.com/office/drawing/2014/main" id="{BF41A072-4CDC-4A63-BFD9-8A680DF9382B}"/>
              </a:ext>
            </a:extLst>
          </p:cNvPr>
          <p:cNvGrpSpPr/>
          <p:nvPr/>
        </p:nvGrpSpPr>
        <p:grpSpPr>
          <a:xfrm>
            <a:off x="9015726" y="4882582"/>
            <a:ext cx="2156448" cy="1363676"/>
            <a:chOff x="10182236" y="1981503"/>
            <a:chExt cx="1707857" cy="1080000"/>
          </a:xfrm>
        </p:grpSpPr>
        <p:pic>
          <p:nvPicPr>
            <p:cNvPr id="8" name="Picture 2" descr="https://image.shutterstock.com/image-vector/vector-illustration-frame-rubber-stamp-260nw-553856785.jpg">
              <a:extLst>
                <a:ext uri="{FF2B5EF4-FFF2-40B4-BE49-F238E27FC236}">
                  <a16:creationId xmlns:a16="http://schemas.microsoft.com/office/drawing/2014/main" id="{C824BE01-9DC8-4A05-ACBE-86F5A0C16CB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639" t="12559" r="4712" b="12326"/>
            <a:stretch/>
          </p:blipFill>
          <p:spPr bwMode="auto">
            <a:xfrm>
              <a:off x="10182236" y="1981503"/>
              <a:ext cx="1707857" cy="10800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55FA987-BF4E-4A99-A78C-B27D5F926F47}"/>
                </a:ext>
              </a:extLst>
            </p:cNvPr>
            <p:cNvSpPr txBox="1"/>
            <p:nvPr/>
          </p:nvSpPr>
          <p:spPr>
            <a:xfrm rot="20980821">
              <a:off x="10383732" y="2326962"/>
              <a:ext cx="1283760" cy="414378"/>
            </a:xfrm>
            <a:prstGeom prst="rect">
              <a:avLst/>
            </a:prstGeom>
            <a:noFill/>
          </p:spPr>
          <p:txBody>
            <a:bodyPr wrap="none" rtlCol="0">
              <a:spAutoFit/>
            </a:bodyPr>
            <a:lstStyle/>
            <a:p>
              <a:r>
                <a:rPr lang="zh-CN" altLang="en-US" sz="2800" dirty="0">
                  <a:solidFill>
                    <a:srgbClr val="C0504D"/>
                  </a:solidFill>
                  <a:latin typeface=".萍方-简" panose="020B0400000000000000" pitchFamily="34" charset="-122"/>
                  <a:ea typeface=".萍方-简" panose="020B0400000000000000" pitchFamily="34" charset="-122"/>
                </a:rPr>
                <a:t>失效分析</a:t>
              </a:r>
              <a:endParaRPr lang="en-US" sz="2800" dirty="0">
                <a:solidFill>
                  <a:srgbClr val="C0504D"/>
                </a:solidFill>
                <a:latin typeface=".萍方-简" panose="020B0400000000000000" pitchFamily="34" charset="-122"/>
                <a:ea typeface=".萍方-简" panose="020B0400000000000000" pitchFamily="34" charset="-122"/>
              </a:endParaRPr>
            </a:p>
          </p:txBody>
        </p:sp>
      </p:grpSp>
      <p:cxnSp>
        <p:nvCxnSpPr>
          <p:cNvPr id="11" name="连接符: 肘形 10">
            <a:extLst>
              <a:ext uri="{FF2B5EF4-FFF2-40B4-BE49-F238E27FC236}">
                <a16:creationId xmlns:a16="http://schemas.microsoft.com/office/drawing/2014/main" id="{79A6E8B2-0D57-4E38-ADFB-52BE595C81C2}"/>
              </a:ext>
            </a:extLst>
          </p:cNvPr>
          <p:cNvCxnSpPr>
            <a:cxnSpLocks/>
            <a:stCxn id="12" idx="2"/>
          </p:cNvCxnSpPr>
          <p:nvPr/>
        </p:nvCxnSpPr>
        <p:spPr>
          <a:xfrm rot="16200000" flipH="1">
            <a:off x="9260134" y="3942054"/>
            <a:ext cx="1486556" cy="6740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AFB2B24-F4E2-4D92-86D1-B0FE15A33D73}"/>
              </a:ext>
            </a:extLst>
          </p:cNvPr>
          <p:cNvSpPr txBox="1"/>
          <p:nvPr/>
        </p:nvSpPr>
        <p:spPr>
          <a:xfrm>
            <a:off x="9080311" y="3166487"/>
            <a:ext cx="1172116" cy="369332"/>
          </a:xfrm>
          <a:prstGeom prst="rect">
            <a:avLst/>
          </a:prstGeom>
          <a:noFill/>
        </p:spPr>
        <p:txBody>
          <a:bodyPr wrap="none" rtlCol="0">
            <a:spAutoFit/>
          </a:bodyPr>
          <a:lstStyle/>
          <a:p>
            <a:r>
              <a:rPr lang="zh-CN" altLang="en-US" dirty="0"/>
              <a:t>测试不良</a:t>
            </a:r>
            <a:r>
              <a:rPr lang="en-US" altLang="zh-CN" dirty="0"/>
              <a:t> </a:t>
            </a:r>
            <a:endParaRPr lang="zh-CN" altLang="en-US" dirty="0"/>
          </a:p>
        </p:txBody>
      </p:sp>
      <p:sp>
        <p:nvSpPr>
          <p:cNvPr id="21" name="文本框 20">
            <a:extLst>
              <a:ext uri="{FF2B5EF4-FFF2-40B4-BE49-F238E27FC236}">
                <a16:creationId xmlns:a16="http://schemas.microsoft.com/office/drawing/2014/main" id="{513D77C7-F660-477F-92B2-D0E0E6B434E9}"/>
              </a:ext>
            </a:extLst>
          </p:cNvPr>
          <p:cNvSpPr txBox="1"/>
          <p:nvPr/>
        </p:nvSpPr>
        <p:spPr>
          <a:xfrm>
            <a:off x="6309815" y="5881682"/>
            <a:ext cx="1172116" cy="369332"/>
          </a:xfrm>
          <a:prstGeom prst="rect">
            <a:avLst/>
          </a:prstGeom>
          <a:noFill/>
        </p:spPr>
        <p:txBody>
          <a:bodyPr wrap="none" rtlCol="0">
            <a:spAutoFit/>
          </a:bodyPr>
          <a:lstStyle/>
          <a:p>
            <a:r>
              <a:rPr lang="zh-CN" altLang="en-US" dirty="0"/>
              <a:t>测试不良</a:t>
            </a:r>
            <a:r>
              <a:rPr lang="en-US" altLang="zh-CN" dirty="0"/>
              <a:t> </a:t>
            </a:r>
            <a:endParaRPr lang="zh-CN" altLang="en-US" dirty="0"/>
          </a:p>
        </p:txBody>
      </p:sp>
      <p:sp>
        <p:nvSpPr>
          <p:cNvPr id="23" name="文本框 22">
            <a:extLst>
              <a:ext uri="{FF2B5EF4-FFF2-40B4-BE49-F238E27FC236}">
                <a16:creationId xmlns:a16="http://schemas.microsoft.com/office/drawing/2014/main" id="{1111CAF2-E6AB-4F33-A4CF-B65BB1146FAC}"/>
              </a:ext>
            </a:extLst>
          </p:cNvPr>
          <p:cNvSpPr txBox="1"/>
          <p:nvPr/>
        </p:nvSpPr>
        <p:spPr>
          <a:xfrm>
            <a:off x="7612195" y="4490849"/>
            <a:ext cx="1107996" cy="369332"/>
          </a:xfrm>
          <a:prstGeom prst="rect">
            <a:avLst/>
          </a:prstGeom>
          <a:noFill/>
        </p:spPr>
        <p:txBody>
          <a:bodyPr wrap="none" rtlCol="0">
            <a:spAutoFit/>
          </a:bodyPr>
          <a:lstStyle/>
          <a:p>
            <a:r>
              <a:rPr lang="zh-CN" altLang="en-US" dirty="0"/>
              <a:t>工艺不良</a:t>
            </a:r>
          </a:p>
        </p:txBody>
      </p:sp>
      <p:cxnSp>
        <p:nvCxnSpPr>
          <p:cNvPr id="25" name="连接符: 肘形 24">
            <a:extLst>
              <a:ext uri="{FF2B5EF4-FFF2-40B4-BE49-F238E27FC236}">
                <a16:creationId xmlns:a16="http://schemas.microsoft.com/office/drawing/2014/main" id="{C53FCC39-DB86-4445-95FC-05F865563D3A}"/>
              </a:ext>
            </a:extLst>
          </p:cNvPr>
          <p:cNvCxnSpPr>
            <a:cxnSpLocks/>
            <a:stCxn id="21" idx="3"/>
          </p:cNvCxnSpPr>
          <p:nvPr/>
        </p:nvCxnSpPr>
        <p:spPr>
          <a:xfrm flipV="1">
            <a:off x="7481931" y="5773004"/>
            <a:ext cx="1620208" cy="2933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62A322E-7FF3-4166-8386-612347204190}"/>
              </a:ext>
            </a:extLst>
          </p:cNvPr>
          <p:cNvCxnSpPr>
            <a:cxnSpLocks/>
            <a:stCxn id="23" idx="3"/>
          </p:cNvCxnSpPr>
          <p:nvPr/>
        </p:nvCxnSpPr>
        <p:spPr>
          <a:xfrm>
            <a:off x="8720191" y="4675515"/>
            <a:ext cx="837791" cy="45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6A8EB51-CAF8-4C20-A703-CEAA9C70F1B9}"/>
              </a:ext>
            </a:extLst>
          </p:cNvPr>
          <p:cNvSpPr txBox="1"/>
          <p:nvPr/>
        </p:nvSpPr>
        <p:spPr>
          <a:xfrm>
            <a:off x="7472148" y="2886708"/>
            <a:ext cx="248786" cy="369332"/>
          </a:xfrm>
          <a:prstGeom prst="rect">
            <a:avLst/>
          </a:prstGeom>
          <a:noFill/>
        </p:spPr>
        <p:txBody>
          <a:bodyPr wrap="none" rtlCol="0">
            <a:spAutoFit/>
          </a:bodyPr>
          <a:lstStyle/>
          <a:p>
            <a:r>
              <a:rPr lang="en-US" altLang="zh-CN" dirty="0"/>
              <a:t> </a:t>
            </a:r>
            <a:endParaRPr lang="zh-CN" altLang="en-US" dirty="0"/>
          </a:p>
        </p:txBody>
      </p:sp>
      <p:cxnSp>
        <p:nvCxnSpPr>
          <p:cNvPr id="41" name="连接符: 肘形 40">
            <a:extLst>
              <a:ext uri="{FF2B5EF4-FFF2-40B4-BE49-F238E27FC236}">
                <a16:creationId xmlns:a16="http://schemas.microsoft.com/office/drawing/2014/main" id="{CC6FEB61-6987-4DFF-8514-67EE569668CE}"/>
              </a:ext>
            </a:extLst>
          </p:cNvPr>
          <p:cNvCxnSpPr>
            <a:cxnSpLocks/>
            <a:stCxn id="39" idx="0"/>
            <a:endCxn id="8" idx="3"/>
          </p:cNvCxnSpPr>
          <p:nvPr/>
        </p:nvCxnSpPr>
        <p:spPr>
          <a:xfrm rot="16200000" flipH="1">
            <a:off x="8045501" y="2437748"/>
            <a:ext cx="2677712" cy="3575633"/>
          </a:xfrm>
          <a:prstGeom prst="bentConnector4">
            <a:avLst>
              <a:gd name="adj1" fmla="val -8537"/>
              <a:gd name="adj2" fmla="val 10639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9A037B3A-E43C-49C2-8C02-2202B35C858E}"/>
              </a:ext>
            </a:extLst>
          </p:cNvPr>
          <p:cNvSpPr txBox="1"/>
          <p:nvPr/>
        </p:nvSpPr>
        <p:spPr>
          <a:xfrm>
            <a:off x="7765566" y="2274406"/>
            <a:ext cx="1107996" cy="369332"/>
          </a:xfrm>
          <a:prstGeom prst="rect">
            <a:avLst/>
          </a:prstGeom>
          <a:noFill/>
        </p:spPr>
        <p:txBody>
          <a:bodyPr wrap="none" rtlCol="0">
            <a:spAutoFit/>
          </a:bodyPr>
          <a:lstStyle/>
          <a:p>
            <a:r>
              <a:rPr lang="zh-CN" altLang="en-US" dirty="0"/>
              <a:t>工艺不良</a:t>
            </a:r>
          </a:p>
        </p:txBody>
      </p:sp>
    </p:spTree>
    <p:extLst>
      <p:ext uri="{BB962C8B-B14F-4D97-AF65-F5344CB8AC3E}">
        <p14:creationId xmlns:p14="http://schemas.microsoft.com/office/powerpoint/2010/main" val="1828715344"/>
      </p:ext>
    </p:extLst>
  </p:cSld>
  <p:clrMapOvr>
    <a:masterClrMapping/>
  </p:clrMapOvr>
  <p:transition spd="slow" advTm="5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8A0CB66-1C40-4F10-A6C6-1FC41D71FB75}"/>
              </a:ext>
            </a:extLst>
          </p:cNvPr>
          <p:cNvSpPr>
            <a:spLocks noGrp="1"/>
          </p:cNvSpPr>
          <p:nvPr>
            <p:ph type="body" sz="quarter" idx="10"/>
          </p:nvPr>
        </p:nvSpPr>
        <p:spPr/>
        <p:txBody>
          <a:bodyPr/>
          <a:lstStyle/>
          <a:p>
            <a:r>
              <a:rPr lang="zh-CN" altLang="en-US" dirty="0"/>
              <a:t>失效分析实验室</a:t>
            </a:r>
          </a:p>
        </p:txBody>
      </p:sp>
      <p:graphicFrame>
        <p:nvGraphicFramePr>
          <p:cNvPr id="3" name="Diagram 2">
            <a:extLst>
              <a:ext uri="{FF2B5EF4-FFF2-40B4-BE49-F238E27FC236}">
                <a16:creationId xmlns:a16="http://schemas.microsoft.com/office/drawing/2014/main" id="{9F5BD8FD-F565-43D5-8E12-77BBACDC4766}"/>
              </a:ext>
            </a:extLst>
          </p:cNvPr>
          <p:cNvGraphicFramePr/>
          <p:nvPr>
            <p:extLst>
              <p:ext uri="{D42A27DB-BD31-4B8C-83A1-F6EECF244321}">
                <p14:modId xmlns:p14="http://schemas.microsoft.com/office/powerpoint/2010/main" val="3081635914"/>
              </p:ext>
            </p:extLst>
          </p:nvPr>
        </p:nvGraphicFramePr>
        <p:xfrm>
          <a:off x="1545888" y="1103089"/>
          <a:ext cx="7609608" cy="5642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4">
            <a:extLst>
              <a:ext uri="{FF2B5EF4-FFF2-40B4-BE49-F238E27FC236}">
                <a16:creationId xmlns:a16="http://schemas.microsoft.com/office/drawing/2014/main" id="{5C24FC17-CDF5-42AC-9F37-DE4FA4973B51}"/>
              </a:ext>
            </a:extLst>
          </p:cNvPr>
          <p:cNvSpPr txBox="1"/>
          <p:nvPr/>
        </p:nvSpPr>
        <p:spPr>
          <a:xfrm>
            <a:off x="6284143" y="1103089"/>
            <a:ext cx="1749134" cy="830997"/>
          </a:xfrm>
          <a:prstGeom prst="rect">
            <a:avLst/>
          </a:prstGeom>
          <a:noFill/>
        </p:spPr>
        <p:txBody>
          <a:bodyPr wrap="square" rtlCol="0">
            <a:spAutoFit/>
          </a:bodyPr>
          <a:lstStyle>
            <a:defPPr>
              <a:defRPr lang="zh-CN"/>
            </a:defPPr>
            <a:lvl1pPr>
              <a:defRPr sz="1600">
                <a:latin typeface="+mj-lt"/>
                <a:ea typeface="微软雅黑" panose="020B0503020204020204" pitchFamily="34" charset="-122"/>
              </a:defRPr>
            </a:lvl1pPr>
          </a:lstStyle>
          <a:p>
            <a:r>
              <a:rPr lang="en-US" altLang="zh-CN" dirty="0"/>
              <a:t>-</a:t>
            </a:r>
            <a:r>
              <a:rPr lang="zh-CN" altLang="en-US" dirty="0"/>
              <a:t> 磨抛机</a:t>
            </a:r>
            <a:br>
              <a:rPr lang="en-US" altLang="zh-CN" dirty="0"/>
            </a:br>
            <a:r>
              <a:rPr lang="en-US" altLang="zh-CN" dirty="0"/>
              <a:t>-</a:t>
            </a:r>
            <a:r>
              <a:rPr lang="zh-CN" altLang="en-US" dirty="0"/>
              <a:t> 化学实验台</a:t>
            </a:r>
            <a:endParaRPr lang="en-US" altLang="zh-CN" dirty="0"/>
          </a:p>
          <a:p>
            <a:r>
              <a:rPr lang="en-US" dirty="0">
                <a:solidFill>
                  <a:srgbClr val="C00000"/>
                </a:solidFill>
              </a:rPr>
              <a:t>- FIB</a:t>
            </a:r>
          </a:p>
        </p:txBody>
      </p:sp>
      <p:sp>
        <p:nvSpPr>
          <p:cNvPr id="5" name="TextBox 5">
            <a:extLst>
              <a:ext uri="{FF2B5EF4-FFF2-40B4-BE49-F238E27FC236}">
                <a16:creationId xmlns:a16="http://schemas.microsoft.com/office/drawing/2014/main" id="{1952C196-E730-42BF-B723-A48D5E89DCBC}"/>
              </a:ext>
            </a:extLst>
          </p:cNvPr>
          <p:cNvSpPr txBox="1"/>
          <p:nvPr/>
        </p:nvSpPr>
        <p:spPr>
          <a:xfrm>
            <a:off x="8076777" y="2272485"/>
            <a:ext cx="3403496" cy="1323439"/>
          </a:xfrm>
          <a:prstGeom prst="rect">
            <a:avLst/>
          </a:prstGeom>
          <a:noFill/>
        </p:spPr>
        <p:txBody>
          <a:bodyPr wrap="none" rtlCol="0">
            <a:spAutoFit/>
          </a:bodyPr>
          <a:lstStyle/>
          <a:p>
            <a:r>
              <a:rPr lang="en-US" sz="1600" dirty="0">
                <a:latin typeface="+mj-lt"/>
                <a:ea typeface="微软雅黑" panose="020B0503020204020204" pitchFamily="34" charset="-122"/>
              </a:rPr>
              <a:t>- </a:t>
            </a:r>
            <a:r>
              <a:rPr lang="zh-CN" altLang="en-US" sz="1600" dirty="0">
                <a:latin typeface="+mj-lt"/>
                <a:ea typeface="微软雅黑" panose="020B0503020204020204" pitchFamily="34" charset="-122"/>
              </a:rPr>
              <a:t>低倍显微镜</a:t>
            </a:r>
            <a:endParaRPr lang="en-US" sz="1600" dirty="0">
              <a:latin typeface="+mj-lt"/>
              <a:ea typeface="微软雅黑" panose="020B0503020204020204" pitchFamily="34" charset="-122"/>
            </a:endParaRPr>
          </a:p>
          <a:p>
            <a:r>
              <a:rPr lang="en-US" sz="1600" dirty="0">
                <a:latin typeface="+mj-lt"/>
                <a:ea typeface="微软雅黑" panose="020B0503020204020204" pitchFamily="34" charset="-122"/>
              </a:rPr>
              <a:t>- </a:t>
            </a:r>
            <a:r>
              <a:rPr lang="zh-CN" altLang="en-US" sz="1600" dirty="0">
                <a:latin typeface="+mj-lt"/>
                <a:ea typeface="微软雅黑" panose="020B0503020204020204" pitchFamily="34" charset="-122"/>
              </a:rPr>
              <a:t>高倍显微镜</a:t>
            </a:r>
            <a:r>
              <a:rPr lang="en-US" altLang="zh-CN" sz="1600" dirty="0">
                <a:latin typeface="+mj-lt"/>
                <a:ea typeface="微软雅黑" panose="020B0503020204020204" pitchFamily="34" charset="-122"/>
              </a:rPr>
              <a:t>(</a:t>
            </a:r>
            <a:r>
              <a:rPr lang="zh-CN" altLang="en-US" sz="1600" dirty="0">
                <a:latin typeface="+mj-lt"/>
                <a:ea typeface="微软雅黑" panose="020B0503020204020204" pitchFamily="34" charset="-122"/>
              </a:rPr>
              <a:t>明场</a:t>
            </a:r>
            <a:r>
              <a:rPr lang="en-US" altLang="zh-CN" sz="1600" dirty="0">
                <a:latin typeface="+mj-lt"/>
                <a:ea typeface="微软雅黑" panose="020B0503020204020204" pitchFamily="34" charset="-122"/>
              </a:rPr>
              <a:t>/</a:t>
            </a:r>
            <a:r>
              <a:rPr lang="zh-CN" altLang="en-US" sz="1600" dirty="0">
                <a:latin typeface="+mj-lt"/>
                <a:ea typeface="微软雅黑" panose="020B0503020204020204" pitchFamily="34" charset="-122"/>
              </a:rPr>
              <a:t>暗场</a:t>
            </a:r>
            <a:r>
              <a:rPr lang="en-US" altLang="zh-CN" sz="1600" dirty="0">
                <a:latin typeface="+mj-lt"/>
                <a:ea typeface="微软雅黑" panose="020B0503020204020204" pitchFamily="34" charset="-122"/>
              </a:rPr>
              <a:t>/</a:t>
            </a:r>
            <a:r>
              <a:rPr lang="zh-CN" altLang="en-US" sz="1600" dirty="0">
                <a:latin typeface="+mj-lt"/>
                <a:ea typeface="微软雅黑" panose="020B0503020204020204" pitchFamily="34" charset="-122"/>
              </a:rPr>
              <a:t>偏振</a:t>
            </a:r>
            <a:r>
              <a:rPr lang="en-US" altLang="zh-CN" sz="1600" dirty="0">
                <a:latin typeface="+mj-lt"/>
                <a:ea typeface="微软雅黑" panose="020B0503020204020204" pitchFamily="34" charset="-122"/>
              </a:rPr>
              <a:t>/</a:t>
            </a:r>
            <a:r>
              <a:rPr lang="zh-CN" altLang="en-US" sz="1600" dirty="0">
                <a:latin typeface="+mj-lt"/>
                <a:ea typeface="微软雅黑" panose="020B0503020204020204" pitchFamily="34" charset="-122"/>
              </a:rPr>
              <a:t>差分</a:t>
            </a:r>
            <a:r>
              <a:rPr lang="en-US" altLang="zh-CN" sz="1600" dirty="0">
                <a:latin typeface="+mj-lt"/>
                <a:ea typeface="微软雅黑" panose="020B0503020204020204" pitchFamily="34" charset="-122"/>
              </a:rPr>
              <a:t>)</a:t>
            </a:r>
            <a:br>
              <a:rPr lang="en-US" sz="1600" dirty="0">
                <a:latin typeface="+mj-lt"/>
                <a:ea typeface="微软雅黑" panose="020B0503020204020204" pitchFamily="34" charset="-122"/>
              </a:rPr>
            </a:br>
            <a:r>
              <a:rPr lang="en-US" sz="1600" dirty="0">
                <a:latin typeface="+mj-lt"/>
                <a:ea typeface="微软雅黑" panose="020B0503020204020204" pitchFamily="34" charset="-122"/>
              </a:rPr>
              <a:t>- </a:t>
            </a:r>
            <a:r>
              <a:rPr lang="en-US" sz="1600" dirty="0">
                <a:solidFill>
                  <a:schemeClr val="tx1"/>
                </a:solidFill>
                <a:latin typeface="+mj-lt"/>
                <a:ea typeface="微软雅黑" panose="020B0503020204020204" pitchFamily="34" charset="-122"/>
              </a:rPr>
              <a:t>X-ray/</a:t>
            </a:r>
            <a:r>
              <a:rPr lang="en-US" sz="1600" dirty="0">
                <a:solidFill>
                  <a:srgbClr val="C00000"/>
                </a:solidFill>
                <a:latin typeface="+mj-lt"/>
                <a:ea typeface="微软雅黑" panose="020B0503020204020204" pitchFamily="34" charset="-122"/>
              </a:rPr>
              <a:t>3D X-ray</a:t>
            </a:r>
            <a:br>
              <a:rPr lang="en-US" sz="1600" dirty="0">
                <a:solidFill>
                  <a:schemeClr val="tx1"/>
                </a:solidFill>
                <a:latin typeface="+mj-lt"/>
                <a:ea typeface="微软雅黑" panose="020B0503020204020204" pitchFamily="34" charset="-122"/>
              </a:rPr>
            </a:br>
            <a:r>
              <a:rPr lang="en-US" sz="1600" dirty="0">
                <a:latin typeface="+mj-lt"/>
                <a:ea typeface="微软雅黑" panose="020B0503020204020204" pitchFamily="34" charset="-122"/>
              </a:rPr>
              <a:t>- C-SAM(T-Scan/C-Scan)</a:t>
            </a:r>
            <a:br>
              <a:rPr lang="en-US" sz="1600" dirty="0">
                <a:latin typeface="+mj-lt"/>
                <a:ea typeface="微软雅黑" panose="020B0503020204020204" pitchFamily="34" charset="-122"/>
              </a:rPr>
            </a:br>
            <a:r>
              <a:rPr lang="en-US" altLang="zh-CN" sz="1600" dirty="0">
                <a:latin typeface="+mj-lt"/>
                <a:ea typeface="微软雅黑" panose="020B0503020204020204" pitchFamily="34" charset="-122"/>
              </a:rPr>
              <a:t>-</a:t>
            </a:r>
            <a:r>
              <a:rPr lang="zh-CN" altLang="en-US" sz="1600" dirty="0">
                <a:latin typeface="+mj-lt"/>
                <a:ea typeface="微软雅黑" panose="020B0503020204020204" pitchFamily="34" charset="-122"/>
              </a:rPr>
              <a:t> </a:t>
            </a:r>
            <a:r>
              <a:rPr lang="en-US" altLang="zh-CN" sz="1600" dirty="0">
                <a:solidFill>
                  <a:schemeClr val="tx1"/>
                </a:solidFill>
                <a:latin typeface="+mj-lt"/>
                <a:ea typeface="微软雅黑" panose="020B0503020204020204" pitchFamily="34" charset="-122"/>
              </a:rPr>
              <a:t>SEM/</a:t>
            </a:r>
            <a:r>
              <a:rPr lang="en-US" altLang="zh-CN" sz="1600" dirty="0">
                <a:solidFill>
                  <a:srgbClr val="C00000"/>
                </a:solidFill>
                <a:latin typeface="+mj-lt"/>
                <a:ea typeface="微软雅黑" panose="020B0503020204020204" pitchFamily="34" charset="-122"/>
              </a:rPr>
              <a:t>FIB</a:t>
            </a:r>
            <a:r>
              <a:rPr lang="en-US" altLang="zh-CN" sz="1600" dirty="0">
                <a:solidFill>
                  <a:schemeClr val="tx1"/>
                </a:solidFill>
                <a:latin typeface="+mj-lt"/>
                <a:ea typeface="微软雅黑" panose="020B0503020204020204" pitchFamily="34" charset="-122"/>
              </a:rPr>
              <a:t>/</a:t>
            </a:r>
            <a:r>
              <a:rPr lang="en-US" altLang="zh-CN" sz="1600" dirty="0">
                <a:solidFill>
                  <a:srgbClr val="C00000"/>
                </a:solidFill>
                <a:latin typeface="+mj-lt"/>
                <a:ea typeface="微软雅黑" panose="020B0503020204020204" pitchFamily="34" charset="-122"/>
              </a:rPr>
              <a:t>TEM</a:t>
            </a:r>
            <a:endParaRPr lang="en-US" sz="1600" dirty="0">
              <a:solidFill>
                <a:srgbClr val="C00000"/>
              </a:solidFill>
              <a:latin typeface="+mj-lt"/>
              <a:ea typeface="微软雅黑" panose="020B0503020204020204" pitchFamily="34" charset="-122"/>
            </a:endParaRPr>
          </a:p>
        </p:txBody>
      </p:sp>
      <p:sp>
        <p:nvSpPr>
          <p:cNvPr id="6" name="TextBox 6">
            <a:extLst>
              <a:ext uri="{FF2B5EF4-FFF2-40B4-BE49-F238E27FC236}">
                <a16:creationId xmlns:a16="http://schemas.microsoft.com/office/drawing/2014/main" id="{6C8BC3FC-7FCE-4713-87E8-6CA8878F5A0A}"/>
              </a:ext>
            </a:extLst>
          </p:cNvPr>
          <p:cNvSpPr txBox="1"/>
          <p:nvPr/>
        </p:nvSpPr>
        <p:spPr>
          <a:xfrm>
            <a:off x="8076777" y="4504974"/>
            <a:ext cx="3161443" cy="830997"/>
          </a:xfrm>
          <a:prstGeom prst="rect">
            <a:avLst/>
          </a:prstGeom>
          <a:noFill/>
        </p:spPr>
        <p:txBody>
          <a:bodyPr wrap="square" rtlCol="0">
            <a:spAutoFit/>
          </a:bodyPr>
          <a:lstStyle>
            <a:defPPr>
              <a:defRPr lang="zh-CN"/>
            </a:defPPr>
            <a:lvl1pPr>
              <a:defRPr sz="1600">
                <a:latin typeface="+mj-lt"/>
                <a:ea typeface="微软雅黑" panose="020B0503020204020204" pitchFamily="34" charset="-122"/>
              </a:defRPr>
            </a:lvl1pPr>
          </a:lstStyle>
          <a:p>
            <a:r>
              <a:rPr lang="en-US" dirty="0">
                <a:solidFill>
                  <a:schemeClr val="tx1"/>
                </a:solidFill>
              </a:rPr>
              <a:t>- </a:t>
            </a:r>
            <a:r>
              <a:rPr lang="zh-CN" altLang="en-US" dirty="0">
                <a:solidFill>
                  <a:schemeClr val="tx1"/>
                </a:solidFill>
              </a:rPr>
              <a:t>能谱</a:t>
            </a:r>
            <a:r>
              <a:rPr lang="en-US" dirty="0">
                <a:solidFill>
                  <a:schemeClr val="tx1"/>
                </a:solidFill>
              </a:rPr>
              <a:t>(Line Scan/X-ray Mapping)</a:t>
            </a:r>
          </a:p>
          <a:p>
            <a:r>
              <a:rPr lang="en-US" dirty="0">
                <a:solidFill>
                  <a:schemeClr val="tx1"/>
                </a:solidFill>
              </a:rPr>
              <a:t>-</a:t>
            </a:r>
            <a:r>
              <a:rPr lang="zh-CN" altLang="en-US" dirty="0">
                <a:solidFill>
                  <a:schemeClr val="tx1"/>
                </a:solidFill>
              </a:rPr>
              <a:t> 傅立叶红外光谱</a:t>
            </a:r>
            <a:r>
              <a:rPr lang="en-US" altLang="zh-CN" dirty="0">
                <a:solidFill>
                  <a:schemeClr val="tx1"/>
                </a:solidFill>
              </a:rPr>
              <a:t>/</a:t>
            </a:r>
            <a:r>
              <a:rPr lang="zh-CN" altLang="en-US" dirty="0">
                <a:solidFill>
                  <a:schemeClr val="tx1">
                    <a:lumMod val="50000"/>
                    <a:lumOff val="50000"/>
                  </a:schemeClr>
                </a:solidFill>
              </a:rPr>
              <a:t>拉曼</a:t>
            </a:r>
            <a:br>
              <a:rPr lang="en-US" altLang="zh-CN" dirty="0">
                <a:solidFill>
                  <a:schemeClr val="tx1"/>
                </a:solidFill>
              </a:rPr>
            </a:br>
            <a:r>
              <a:rPr lang="en-US" altLang="zh-CN" dirty="0">
                <a:solidFill>
                  <a:schemeClr val="tx1"/>
                </a:solidFill>
              </a:rPr>
              <a:t>- </a:t>
            </a:r>
            <a:r>
              <a:rPr lang="en-US" altLang="zh-CN" dirty="0">
                <a:solidFill>
                  <a:srgbClr val="C00000"/>
                </a:solidFill>
              </a:rPr>
              <a:t>XPS/Auger/D-SIMS/TOF-SIMS</a:t>
            </a:r>
            <a:endParaRPr lang="en-US" dirty="0">
              <a:solidFill>
                <a:srgbClr val="C00000"/>
              </a:solidFill>
            </a:endParaRPr>
          </a:p>
        </p:txBody>
      </p:sp>
      <p:sp>
        <p:nvSpPr>
          <p:cNvPr id="7" name="TextBox 7">
            <a:extLst>
              <a:ext uri="{FF2B5EF4-FFF2-40B4-BE49-F238E27FC236}">
                <a16:creationId xmlns:a16="http://schemas.microsoft.com/office/drawing/2014/main" id="{9E233FA0-8683-467E-B9B6-283A66495375}"/>
              </a:ext>
            </a:extLst>
          </p:cNvPr>
          <p:cNvSpPr txBox="1"/>
          <p:nvPr/>
        </p:nvSpPr>
        <p:spPr>
          <a:xfrm>
            <a:off x="6304240" y="6027529"/>
            <a:ext cx="1497398" cy="584775"/>
          </a:xfrm>
          <a:prstGeom prst="rect">
            <a:avLst/>
          </a:prstGeom>
          <a:noFill/>
        </p:spPr>
        <p:txBody>
          <a:bodyPr wrap="square" rtlCol="0">
            <a:spAutoFit/>
          </a:bodyPr>
          <a:lstStyle>
            <a:defPPr>
              <a:defRPr lang="zh-CN"/>
            </a:defPPr>
            <a:lvl1pPr>
              <a:defRPr sz="1600">
                <a:latin typeface="+mj-lt"/>
                <a:ea typeface="微软雅黑" panose="020B0503020204020204" pitchFamily="34" charset="-122"/>
              </a:defRPr>
            </a:lvl1pPr>
          </a:lstStyle>
          <a:p>
            <a:r>
              <a:rPr lang="en-US" dirty="0"/>
              <a:t>- </a:t>
            </a:r>
            <a:r>
              <a:rPr lang="en-US" altLang="zh-CN" dirty="0"/>
              <a:t>Curve</a:t>
            </a:r>
            <a:r>
              <a:rPr lang="zh-CN" altLang="en-US" dirty="0"/>
              <a:t> </a:t>
            </a:r>
            <a:r>
              <a:rPr lang="en-US" altLang="zh-CN" dirty="0"/>
              <a:t>Tracer</a:t>
            </a:r>
          </a:p>
          <a:p>
            <a:r>
              <a:rPr lang="en-US" dirty="0"/>
              <a:t>- </a:t>
            </a:r>
            <a:r>
              <a:rPr lang="en-US" altLang="zh-CN" dirty="0"/>
              <a:t>DC </a:t>
            </a:r>
            <a:r>
              <a:rPr lang="en-US" dirty="0"/>
              <a:t>Tester</a:t>
            </a:r>
          </a:p>
        </p:txBody>
      </p:sp>
      <p:sp>
        <p:nvSpPr>
          <p:cNvPr id="8" name="TextBox 8">
            <a:extLst>
              <a:ext uri="{FF2B5EF4-FFF2-40B4-BE49-F238E27FC236}">
                <a16:creationId xmlns:a16="http://schemas.microsoft.com/office/drawing/2014/main" id="{FB1BB3FE-E2C7-4C17-836D-55B14A8BC52A}"/>
              </a:ext>
            </a:extLst>
          </p:cNvPr>
          <p:cNvSpPr txBox="1"/>
          <p:nvPr/>
        </p:nvSpPr>
        <p:spPr>
          <a:xfrm>
            <a:off x="889626" y="4258752"/>
            <a:ext cx="1697452" cy="1323439"/>
          </a:xfrm>
          <a:prstGeom prst="rect">
            <a:avLst/>
          </a:prstGeom>
          <a:noFill/>
        </p:spPr>
        <p:txBody>
          <a:bodyPr wrap="square" rtlCol="0">
            <a:spAutoFit/>
          </a:bodyPr>
          <a:lstStyle>
            <a:defPPr>
              <a:defRPr lang="zh-CN"/>
            </a:defPPr>
            <a:lvl1pPr>
              <a:defRPr sz="1600">
                <a:latin typeface="+mj-lt"/>
                <a:ea typeface="微软雅黑" panose="020B0503020204020204" pitchFamily="34" charset="-122"/>
              </a:defRPr>
            </a:lvl1pPr>
          </a:lstStyle>
          <a:p>
            <a:r>
              <a:rPr lang="en-US" dirty="0"/>
              <a:t>- TDR/</a:t>
            </a:r>
            <a:r>
              <a:rPr lang="en-US" dirty="0">
                <a:solidFill>
                  <a:srgbClr val="C00000"/>
                </a:solidFill>
              </a:rPr>
              <a:t>EOTPR</a:t>
            </a:r>
          </a:p>
          <a:p>
            <a:r>
              <a:rPr lang="en-US" altLang="zh-CN" dirty="0">
                <a:solidFill>
                  <a:schemeClr val="tx1"/>
                </a:solidFill>
              </a:rPr>
              <a:t>-</a:t>
            </a:r>
            <a:r>
              <a:rPr lang="zh-CN" altLang="en-US" dirty="0">
                <a:solidFill>
                  <a:schemeClr val="tx1"/>
                </a:solidFill>
              </a:rPr>
              <a:t> </a:t>
            </a:r>
            <a:r>
              <a:rPr lang="en-US" altLang="zh-CN" dirty="0">
                <a:solidFill>
                  <a:schemeClr val="tx1"/>
                </a:solidFill>
              </a:rPr>
              <a:t>Thermal</a:t>
            </a:r>
            <a:endParaRPr lang="en-US" dirty="0">
              <a:solidFill>
                <a:schemeClr val="tx1"/>
              </a:solidFill>
            </a:endParaRPr>
          </a:p>
          <a:p>
            <a:r>
              <a:rPr lang="en-US" dirty="0">
                <a:solidFill>
                  <a:schemeClr val="tx1"/>
                </a:solidFill>
              </a:rPr>
              <a:t>- </a:t>
            </a:r>
            <a:r>
              <a:rPr lang="en-US" dirty="0">
                <a:solidFill>
                  <a:srgbClr val="C00000"/>
                </a:solidFill>
              </a:rPr>
              <a:t>EMMI</a:t>
            </a:r>
            <a:r>
              <a:rPr lang="en-US" dirty="0">
                <a:solidFill>
                  <a:schemeClr val="tx1"/>
                </a:solidFill>
              </a:rPr>
              <a:t>/</a:t>
            </a:r>
            <a:r>
              <a:rPr lang="en-US" dirty="0">
                <a:solidFill>
                  <a:srgbClr val="C00000"/>
                </a:solidFill>
              </a:rPr>
              <a:t>OBIRCH</a:t>
            </a:r>
          </a:p>
          <a:p>
            <a:r>
              <a:rPr lang="en-US" dirty="0">
                <a:solidFill>
                  <a:schemeClr val="tx1"/>
                </a:solidFill>
              </a:rPr>
              <a:t>- </a:t>
            </a:r>
            <a:r>
              <a:rPr lang="en-US" dirty="0">
                <a:solidFill>
                  <a:srgbClr val="C00000"/>
                </a:solidFill>
              </a:rPr>
              <a:t>C</a:t>
            </a:r>
            <a:r>
              <a:rPr lang="en-US" altLang="zh-CN" dirty="0">
                <a:solidFill>
                  <a:srgbClr val="C00000"/>
                </a:solidFill>
              </a:rPr>
              <a:t>-</a:t>
            </a:r>
            <a:r>
              <a:rPr lang="en-US" dirty="0">
                <a:solidFill>
                  <a:srgbClr val="C00000"/>
                </a:solidFill>
              </a:rPr>
              <a:t>AFM</a:t>
            </a:r>
          </a:p>
          <a:p>
            <a:r>
              <a:rPr lang="en-US" dirty="0"/>
              <a:t>- </a:t>
            </a:r>
            <a:r>
              <a:rPr lang="en-US" dirty="0">
                <a:solidFill>
                  <a:srgbClr val="C00000"/>
                </a:solidFill>
              </a:rPr>
              <a:t>Nanoprobe</a:t>
            </a:r>
          </a:p>
        </p:txBody>
      </p:sp>
      <p:sp>
        <p:nvSpPr>
          <p:cNvPr id="9" name="TextBox 9">
            <a:extLst>
              <a:ext uri="{FF2B5EF4-FFF2-40B4-BE49-F238E27FC236}">
                <a16:creationId xmlns:a16="http://schemas.microsoft.com/office/drawing/2014/main" id="{522A25FC-B309-44D7-8C81-60B23F162F59}"/>
              </a:ext>
            </a:extLst>
          </p:cNvPr>
          <p:cNvSpPr txBox="1"/>
          <p:nvPr/>
        </p:nvSpPr>
        <p:spPr>
          <a:xfrm>
            <a:off x="458600" y="1740844"/>
            <a:ext cx="2559504" cy="584775"/>
          </a:xfrm>
          <a:prstGeom prst="rect">
            <a:avLst/>
          </a:prstGeom>
          <a:noFill/>
        </p:spPr>
        <p:txBody>
          <a:bodyPr wrap="square" rtlCol="0">
            <a:spAutoFit/>
          </a:bodyPr>
          <a:lstStyle>
            <a:defPPr>
              <a:defRPr lang="zh-CN"/>
            </a:defPPr>
            <a:lvl1pPr>
              <a:defRPr sz="1600">
                <a:latin typeface="+mj-lt"/>
                <a:ea typeface="微软雅黑" panose="020B0503020204020204" pitchFamily="34" charset="-122"/>
              </a:defRPr>
            </a:lvl1pPr>
          </a:lstStyle>
          <a:p>
            <a:pPr algn="ctr"/>
            <a:r>
              <a:rPr lang="en-US" altLang="zh-CN" dirty="0"/>
              <a:t>- </a:t>
            </a:r>
            <a:r>
              <a:rPr lang="zh-CN" altLang="en-US" dirty="0"/>
              <a:t>专业：材料</a:t>
            </a:r>
            <a:r>
              <a:rPr lang="en-US" altLang="zh-CN" dirty="0"/>
              <a:t>/</a:t>
            </a:r>
            <a:r>
              <a:rPr lang="zh-CN" altLang="en-US" dirty="0"/>
              <a:t>电子</a:t>
            </a:r>
            <a:r>
              <a:rPr lang="en-US" altLang="zh-CN" dirty="0"/>
              <a:t>/</a:t>
            </a:r>
            <a:r>
              <a:rPr lang="zh-CN" altLang="en-US" dirty="0"/>
              <a:t>化学</a:t>
            </a:r>
            <a:endParaRPr lang="en-US" altLang="zh-CN" dirty="0"/>
          </a:p>
          <a:p>
            <a:pPr algn="ctr"/>
            <a:r>
              <a:rPr lang="en-US" altLang="zh-CN" dirty="0"/>
              <a:t>- </a:t>
            </a:r>
            <a:r>
              <a:rPr lang="zh-CN" altLang="en-US" dirty="0"/>
              <a:t>学历：大专</a:t>
            </a:r>
            <a:r>
              <a:rPr lang="en-US" altLang="zh-CN" dirty="0"/>
              <a:t>/</a:t>
            </a:r>
            <a:r>
              <a:rPr lang="zh-CN" altLang="en-US" dirty="0"/>
              <a:t>本科</a:t>
            </a:r>
            <a:r>
              <a:rPr lang="en-US" altLang="zh-CN" dirty="0"/>
              <a:t>/</a:t>
            </a:r>
            <a:r>
              <a:rPr lang="zh-CN" altLang="en-US" dirty="0"/>
              <a:t>硕士</a:t>
            </a:r>
            <a:endParaRPr lang="en-US" altLang="zh-CN" dirty="0"/>
          </a:p>
        </p:txBody>
      </p:sp>
      <p:sp>
        <p:nvSpPr>
          <p:cNvPr id="10" name="文本框 9">
            <a:extLst>
              <a:ext uri="{FF2B5EF4-FFF2-40B4-BE49-F238E27FC236}">
                <a16:creationId xmlns:a16="http://schemas.microsoft.com/office/drawing/2014/main" id="{7EF8ACEE-C310-4C2A-91D4-CDF79CF3B85F}"/>
              </a:ext>
            </a:extLst>
          </p:cNvPr>
          <p:cNvSpPr txBox="1"/>
          <p:nvPr/>
        </p:nvSpPr>
        <p:spPr>
          <a:xfrm>
            <a:off x="10719861" y="353077"/>
            <a:ext cx="986167" cy="707886"/>
          </a:xfrm>
          <a:prstGeom prst="rect">
            <a:avLst/>
          </a:prstGeom>
          <a:noFill/>
        </p:spPr>
        <p:txBody>
          <a:bodyPr wrap="none" rtlCol="0">
            <a:spAutoFit/>
          </a:bodyPr>
          <a:lstStyle/>
          <a:p>
            <a:pPr marL="285750" indent="-285750" algn="l">
              <a:buFont typeface="Arial" panose="020B0604020202020204" pitchFamily="34" charset="0"/>
              <a:buChar char="•"/>
            </a:pPr>
            <a:r>
              <a:rPr lang="zh-CN" altLang="en-US" sz="2000" dirty="0">
                <a:latin typeface=".萍方-简" panose="020B0400000000000000" pitchFamily="34" charset="-122"/>
                <a:ea typeface=".萍方-简" panose="020B0400000000000000" pitchFamily="34" charset="-122"/>
              </a:rPr>
              <a:t>标准</a:t>
            </a:r>
            <a:endParaRPr lang="en-US" altLang="zh-CN" sz="2000" dirty="0">
              <a:latin typeface=".萍方-简" panose="020B0400000000000000" pitchFamily="34" charset="-122"/>
              <a:ea typeface=".萍方-简" panose="020B0400000000000000" pitchFamily="34" charset="-122"/>
            </a:endParaRPr>
          </a:p>
          <a:p>
            <a:pPr marL="285750" indent="-285750" algn="l">
              <a:buFont typeface="Arial" panose="020B0604020202020204" pitchFamily="34" charset="0"/>
              <a:buChar char="•"/>
            </a:pPr>
            <a:r>
              <a:rPr lang="zh-CN" altLang="en-US" sz="2000" dirty="0">
                <a:solidFill>
                  <a:srgbClr val="C00000"/>
                </a:solidFill>
                <a:latin typeface=".萍方-简" panose="020B0400000000000000" pitchFamily="34" charset="-122"/>
                <a:ea typeface=".萍方-简" panose="020B0400000000000000" pitchFamily="34" charset="-122"/>
              </a:rPr>
              <a:t>高阶</a:t>
            </a:r>
          </a:p>
        </p:txBody>
      </p:sp>
      <p:sp>
        <p:nvSpPr>
          <p:cNvPr id="11" name="文本框 10">
            <a:extLst>
              <a:ext uri="{FF2B5EF4-FFF2-40B4-BE49-F238E27FC236}">
                <a16:creationId xmlns:a16="http://schemas.microsoft.com/office/drawing/2014/main" id="{51D78BE7-66A0-4F8B-8208-992C1D59D1A2}"/>
              </a:ext>
            </a:extLst>
          </p:cNvPr>
          <p:cNvSpPr txBox="1"/>
          <p:nvPr/>
        </p:nvSpPr>
        <p:spPr>
          <a:xfrm>
            <a:off x="8840557" y="6242972"/>
            <a:ext cx="2954655" cy="369332"/>
          </a:xfrm>
          <a:prstGeom prst="rect">
            <a:avLst/>
          </a:prstGeom>
          <a:noFill/>
        </p:spPr>
        <p:txBody>
          <a:bodyPr wrap="none" rtlCol="0">
            <a:spAutoFit/>
          </a:bodyPr>
          <a:lstStyle/>
          <a:p>
            <a:r>
              <a:rPr lang="zh-CN" altLang="en-US" dirty="0">
                <a:solidFill>
                  <a:srgbClr val="C00000"/>
                </a:solidFill>
              </a:rPr>
              <a:t>设备总值超千万，高配过亿</a:t>
            </a:r>
          </a:p>
        </p:txBody>
      </p:sp>
    </p:spTree>
    <p:extLst>
      <p:ext uri="{BB962C8B-B14F-4D97-AF65-F5344CB8AC3E}">
        <p14:creationId xmlns:p14="http://schemas.microsoft.com/office/powerpoint/2010/main" val="2761288838"/>
      </p:ext>
    </p:extLst>
  </p:cSld>
  <p:clrMapOvr>
    <a:masterClrMapping/>
  </p:clrMapOvr>
  <p:transition spd="slow" advTm="5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723F62F-C8B1-4973-9118-09CA5B0AFF5D}"/>
              </a:ext>
            </a:extLst>
          </p:cNvPr>
          <p:cNvSpPr>
            <a:spLocks noGrp="1"/>
          </p:cNvSpPr>
          <p:nvPr>
            <p:ph type="body" sz="quarter" idx="10"/>
          </p:nvPr>
        </p:nvSpPr>
        <p:spPr>
          <a:xfrm>
            <a:off x="839161" y="698364"/>
            <a:ext cx="5288684" cy="494794"/>
          </a:xfrm>
          <a:ln>
            <a:noFill/>
          </a:ln>
        </p:spPr>
        <p:txBody>
          <a:bodyPr/>
          <a:lstStyle/>
          <a:p>
            <a:pPr defTabSz="912824" fontAlgn="base">
              <a:spcBef>
                <a:spcPct val="0"/>
              </a:spcBef>
              <a:spcAft>
                <a:spcPct val="0"/>
              </a:spcAft>
            </a:pPr>
            <a:r>
              <a:rPr lang="en-US" altLang="zh-CN" dirty="0">
                <a:solidFill>
                  <a:srgbClr val="000000"/>
                </a:solidFill>
                <a:ea typeface="猫啃珠圆体" panose="02020500000000000000" pitchFamily="18" charset="-122"/>
              </a:rPr>
              <a:t>IC</a:t>
            </a:r>
            <a:r>
              <a:rPr lang="zh-CN" altLang="en-US" dirty="0">
                <a:solidFill>
                  <a:srgbClr val="000000"/>
                </a:solidFill>
                <a:ea typeface="猫啃珠圆体" panose="02020500000000000000" pitchFamily="18" charset="-122"/>
              </a:rPr>
              <a:t>失效分析的服务对象及其价值</a:t>
            </a:r>
          </a:p>
        </p:txBody>
      </p:sp>
      <p:grpSp>
        <p:nvGrpSpPr>
          <p:cNvPr id="28" name="组合 27">
            <a:extLst>
              <a:ext uri="{FF2B5EF4-FFF2-40B4-BE49-F238E27FC236}">
                <a16:creationId xmlns:a16="http://schemas.microsoft.com/office/drawing/2014/main" id="{6CA1DC6F-F976-4BD8-BA37-1C61B44E09F9}"/>
              </a:ext>
            </a:extLst>
          </p:cNvPr>
          <p:cNvGrpSpPr/>
          <p:nvPr/>
        </p:nvGrpSpPr>
        <p:grpSpPr>
          <a:xfrm>
            <a:off x="2297772" y="1491484"/>
            <a:ext cx="7200000" cy="5040000"/>
            <a:chOff x="2289303" y="1124281"/>
            <a:chExt cx="6874484" cy="5418667"/>
          </a:xfrm>
        </p:grpSpPr>
        <p:graphicFrame>
          <p:nvGraphicFramePr>
            <p:cNvPr id="29" name="Diagram 7">
              <a:extLst>
                <a:ext uri="{FF2B5EF4-FFF2-40B4-BE49-F238E27FC236}">
                  <a16:creationId xmlns:a16="http://schemas.microsoft.com/office/drawing/2014/main" id="{50B29356-3C67-4A5B-8E7B-8D0BC2758E82}"/>
                </a:ext>
              </a:extLst>
            </p:cNvPr>
            <p:cNvGraphicFramePr/>
            <p:nvPr>
              <p:extLst>
                <p:ext uri="{D42A27DB-BD31-4B8C-83A1-F6EECF244321}">
                  <p14:modId xmlns:p14="http://schemas.microsoft.com/office/powerpoint/2010/main" val="4206520235"/>
                </p:ext>
              </p:extLst>
            </p:nvPr>
          </p:nvGraphicFramePr>
          <p:xfrm>
            <a:off x="2289303" y="1124281"/>
            <a:ext cx="687448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文本框 29">
              <a:extLst>
                <a:ext uri="{FF2B5EF4-FFF2-40B4-BE49-F238E27FC236}">
                  <a16:creationId xmlns:a16="http://schemas.microsoft.com/office/drawing/2014/main" id="{55C2F637-58DF-4721-A994-7B2B7F2A8730}"/>
                </a:ext>
              </a:extLst>
            </p:cNvPr>
            <p:cNvSpPr txBox="1"/>
            <p:nvPr/>
          </p:nvSpPr>
          <p:spPr>
            <a:xfrm>
              <a:off x="4998180" y="3833614"/>
              <a:ext cx="1447832" cy="461665"/>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萍方-简" panose="020B0400000000000000" pitchFamily="34" charset="-122"/>
                  <a:ea typeface=".萍方-简" panose="020B0400000000000000" pitchFamily="34" charset="-122"/>
                  <a:cs typeface="Times New Roman" panose="02020603050405020304" pitchFamily="18" charset="0"/>
                </a:rPr>
                <a:t>失效分析</a:t>
              </a:r>
              <a:endParaRPr kumimoji="0" lang="en-US" altLang="zh-CN" sz="2400" b="1" i="0" u="none" strike="noStrike" kern="0" cap="none" spc="0" normalizeH="0" baseline="0" noProof="0" dirty="0">
                <a:ln>
                  <a:noFill/>
                </a:ln>
                <a:solidFill>
                  <a:prstClr val="white"/>
                </a:solidFill>
                <a:effectLst/>
                <a:uLnTx/>
                <a:uFillTx/>
                <a:latin typeface=".萍方-简" panose="020B0400000000000000" pitchFamily="34" charset="-122"/>
                <a:ea typeface=".萍方-简" panose="020B0400000000000000" pitchFamily="34" charset="-122"/>
                <a:cs typeface="Times New Roman" panose="02020603050405020304" pitchFamily="18" charset="0"/>
              </a:endParaRPr>
            </a:p>
          </p:txBody>
        </p:sp>
      </p:grpSp>
      <p:sp>
        <p:nvSpPr>
          <p:cNvPr id="31" name="文本框 30">
            <a:extLst>
              <a:ext uri="{FF2B5EF4-FFF2-40B4-BE49-F238E27FC236}">
                <a16:creationId xmlns:a16="http://schemas.microsoft.com/office/drawing/2014/main" id="{A60B6CF1-6A6D-4A16-AD1E-0BFC7DCBA32F}"/>
              </a:ext>
            </a:extLst>
          </p:cNvPr>
          <p:cNvSpPr txBox="1"/>
          <p:nvPr/>
        </p:nvSpPr>
        <p:spPr>
          <a:xfrm>
            <a:off x="8209758" y="5717014"/>
            <a:ext cx="2337499" cy="400110"/>
          </a:xfrm>
          <a:prstGeom prst="rect">
            <a:avLst/>
          </a:prstGeom>
          <a:noFill/>
        </p:spPr>
        <p:txBody>
          <a:bodyPr wrap="none" rtlCol="0">
            <a:spAutoFit/>
          </a:bodyPr>
          <a:lstStyle>
            <a:defPPr>
              <a:defRPr lang="zh-CN"/>
            </a:defPPr>
            <a:lvl1pPr marL="342900" indent="-342900">
              <a:lnSpc>
                <a:spcPct val="150000"/>
              </a:lnSpc>
              <a:buFont typeface="Wingdings" panose="05000000000000000000" pitchFamily="2" charset="2"/>
              <a:buChar char="ü"/>
              <a:defRPr sz="2000">
                <a:latin typeface=".萍方-简" panose="020B0400000000000000" pitchFamily="34" charset="-122"/>
                <a:ea typeface=".萍方-简" panose="020B0400000000000000" pitchFamily="34" charset="-122"/>
              </a:defRPr>
            </a:lvl1pPr>
          </a:lstStyle>
          <a:p>
            <a:pPr marL="342900" marR="0" lvl="0" indent="-342900" defTabSz="91440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zh-CN" altLang="en-US" sz="2000" b="0" i="0" u="none" strike="noStrike" kern="0" cap="none" spc="0" normalizeH="0" baseline="0" noProof="0" dirty="0">
                <a:ln>
                  <a:noFill/>
                </a:ln>
                <a:solidFill>
                  <a:prstClr val="black"/>
                </a:solidFill>
                <a:effectLst/>
                <a:uLnTx/>
                <a:uFillTx/>
                <a:ea typeface=".萍方-简" panose="020B0400000000000000" pitchFamily="34" charset="-122"/>
              </a:rPr>
              <a:t>识别原材料缺陷</a:t>
            </a:r>
          </a:p>
        </p:txBody>
      </p:sp>
      <p:sp>
        <p:nvSpPr>
          <p:cNvPr id="32" name="文本框 31">
            <a:extLst>
              <a:ext uri="{FF2B5EF4-FFF2-40B4-BE49-F238E27FC236}">
                <a16:creationId xmlns:a16="http://schemas.microsoft.com/office/drawing/2014/main" id="{418FADF3-2BA5-4990-AB84-DDEA55A52D3C}"/>
              </a:ext>
            </a:extLst>
          </p:cNvPr>
          <p:cNvSpPr txBox="1"/>
          <p:nvPr/>
        </p:nvSpPr>
        <p:spPr>
          <a:xfrm>
            <a:off x="8655741" y="2899994"/>
            <a:ext cx="2326278" cy="513346"/>
          </a:xfrm>
          <a:prstGeom prst="rect">
            <a:avLst/>
          </a:prstGeom>
          <a:noFill/>
        </p:spPr>
        <p:txBody>
          <a:bodyPr wrap="none" rtlCol="0">
            <a:spAutoFit/>
          </a:bodyPr>
          <a:lstStyle/>
          <a:p>
            <a:pPr marL="342900" indent="-342900" fontAlgn="base">
              <a:lnSpc>
                <a:spcPct val="150000"/>
              </a:lnSpc>
              <a:spcBef>
                <a:spcPct val="0"/>
              </a:spcBef>
              <a:spcAft>
                <a:spcPct val="0"/>
              </a:spcAft>
              <a:buFont typeface="Wingdings" panose="05000000000000000000" pitchFamily="2" charset="2"/>
              <a:buChar char="ü"/>
            </a:pPr>
            <a:r>
              <a:rPr lang="zh-CN" altLang="en-US" sz="2000" dirty="0">
                <a:solidFill>
                  <a:prstClr val="black"/>
                </a:solidFill>
                <a:latin typeface=".萍方-简" panose="020B0400000000000000" pitchFamily="34" charset="-122"/>
                <a:ea typeface=".萍方-简" panose="020B0400000000000000" pitchFamily="34" charset="-122"/>
              </a:rPr>
              <a:t>解决生产性问题</a:t>
            </a:r>
            <a:endParaRPr lang="en-US" altLang="zh-CN" sz="2000" dirty="0">
              <a:solidFill>
                <a:prstClr val="black"/>
              </a:solidFill>
              <a:latin typeface=".萍方-简" panose="020B0400000000000000" pitchFamily="34" charset="-122"/>
              <a:ea typeface=".萍方-简" panose="020B0400000000000000" pitchFamily="34" charset="-122"/>
            </a:endParaRPr>
          </a:p>
        </p:txBody>
      </p:sp>
      <p:sp>
        <p:nvSpPr>
          <p:cNvPr id="33" name="文本框 32">
            <a:extLst>
              <a:ext uri="{FF2B5EF4-FFF2-40B4-BE49-F238E27FC236}">
                <a16:creationId xmlns:a16="http://schemas.microsoft.com/office/drawing/2014/main" id="{8A2BE8BF-3B54-400B-8E8A-71588650D49C}"/>
              </a:ext>
            </a:extLst>
          </p:cNvPr>
          <p:cNvSpPr txBox="1"/>
          <p:nvPr/>
        </p:nvSpPr>
        <p:spPr>
          <a:xfrm>
            <a:off x="7116858" y="1491484"/>
            <a:ext cx="4378122" cy="513346"/>
          </a:xfrm>
          <a:prstGeom prst="rect">
            <a:avLst/>
          </a:prstGeom>
          <a:noFill/>
        </p:spPr>
        <p:txBody>
          <a:bodyPr wrap="none" rtlCol="0">
            <a:spAutoFit/>
          </a:bodyPr>
          <a:lstStyle/>
          <a:p>
            <a:pPr marL="342900" indent="-342900" fontAlgn="base">
              <a:lnSpc>
                <a:spcPct val="150000"/>
              </a:lnSpc>
              <a:spcBef>
                <a:spcPct val="0"/>
              </a:spcBef>
              <a:spcAft>
                <a:spcPct val="0"/>
              </a:spcAft>
              <a:buFont typeface="Wingdings" panose="05000000000000000000" pitchFamily="2" charset="2"/>
              <a:buChar char="ü"/>
            </a:pPr>
            <a:r>
              <a:rPr lang="zh-CN" altLang="en-US" sz="2000" dirty="0">
                <a:solidFill>
                  <a:prstClr val="black"/>
                </a:solidFill>
                <a:latin typeface=".萍方-简" panose="020B0400000000000000" pitchFamily="34" charset="-122"/>
                <a:ea typeface=".萍方-简" panose="020B0400000000000000" pitchFamily="34" charset="-122"/>
              </a:rPr>
              <a:t>提供纠正或预防措施，减少投诉量</a:t>
            </a:r>
            <a:endParaRPr lang="en-US" altLang="zh-CN" sz="2000" dirty="0">
              <a:solidFill>
                <a:prstClr val="black"/>
              </a:solidFill>
              <a:latin typeface=".萍方-简" panose="020B0400000000000000" pitchFamily="34" charset="-122"/>
              <a:ea typeface=".萍方-简" panose="020B0400000000000000" pitchFamily="34" charset="-122"/>
            </a:endParaRPr>
          </a:p>
        </p:txBody>
      </p:sp>
      <p:sp>
        <p:nvSpPr>
          <p:cNvPr id="34" name="文本框 33">
            <a:extLst>
              <a:ext uri="{FF2B5EF4-FFF2-40B4-BE49-F238E27FC236}">
                <a16:creationId xmlns:a16="http://schemas.microsoft.com/office/drawing/2014/main" id="{65B94133-9727-48BC-BE87-B5CB3E56CA8B}"/>
              </a:ext>
            </a:extLst>
          </p:cNvPr>
          <p:cNvSpPr txBox="1"/>
          <p:nvPr/>
        </p:nvSpPr>
        <p:spPr>
          <a:xfrm>
            <a:off x="1329033" y="5660396"/>
            <a:ext cx="2069797" cy="513346"/>
          </a:xfrm>
          <a:prstGeom prst="rect">
            <a:avLst/>
          </a:prstGeom>
          <a:noFill/>
        </p:spPr>
        <p:txBody>
          <a:bodyPr wrap="none" rtlCol="0">
            <a:spAutoFit/>
          </a:bodyPr>
          <a:lstStyle/>
          <a:p>
            <a:pPr marL="342900" indent="-342900" fontAlgn="base">
              <a:lnSpc>
                <a:spcPct val="150000"/>
              </a:lnSpc>
              <a:spcBef>
                <a:spcPct val="0"/>
              </a:spcBef>
              <a:spcAft>
                <a:spcPct val="0"/>
              </a:spcAft>
              <a:buFont typeface="Wingdings" panose="05000000000000000000" pitchFamily="2" charset="2"/>
              <a:buChar char="ü"/>
            </a:pPr>
            <a:r>
              <a:rPr lang="zh-CN" altLang="en-US" sz="2000" dirty="0">
                <a:solidFill>
                  <a:prstClr val="black"/>
                </a:solidFill>
                <a:latin typeface=".萍方-简" panose="020B0400000000000000" pitchFamily="34" charset="-122"/>
                <a:ea typeface=".萍方-简" panose="020B0400000000000000" pitchFamily="34" charset="-122"/>
              </a:rPr>
              <a:t>改善产品设计</a:t>
            </a:r>
            <a:endParaRPr lang="en-US" altLang="zh-CN" sz="2000" dirty="0">
              <a:solidFill>
                <a:prstClr val="black"/>
              </a:solidFill>
              <a:latin typeface=".萍方-简" panose="020B0400000000000000" pitchFamily="34" charset="-122"/>
              <a:ea typeface=".萍方-简" panose="020B0400000000000000" pitchFamily="34" charset="-122"/>
            </a:endParaRPr>
          </a:p>
        </p:txBody>
      </p:sp>
      <p:sp>
        <p:nvSpPr>
          <p:cNvPr id="35" name="文本框 34">
            <a:extLst>
              <a:ext uri="{FF2B5EF4-FFF2-40B4-BE49-F238E27FC236}">
                <a16:creationId xmlns:a16="http://schemas.microsoft.com/office/drawing/2014/main" id="{4FBE1756-651F-4F39-9080-76704FE48F2E}"/>
              </a:ext>
            </a:extLst>
          </p:cNvPr>
          <p:cNvSpPr txBox="1"/>
          <p:nvPr/>
        </p:nvSpPr>
        <p:spPr>
          <a:xfrm>
            <a:off x="387009" y="2881121"/>
            <a:ext cx="2326278" cy="513346"/>
          </a:xfrm>
          <a:prstGeom prst="rect">
            <a:avLst/>
          </a:prstGeom>
          <a:noFill/>
        </p:spPr>
        <p:txBody>
          <a:bodyPr wrap="none" rtlCol="0">
            <a:spAutoFit/>
          </a:bodyPr>
          <a:lstStyle/>
          <a:p>
            <a:pPr marL="342900" indent="-342900" fontAlgn="base">
              <a:lnSpc>
                <a:spcPct val="150000"/>
              </a:lnSpc>
              <a:spcBef>
                <a:spcPct val="0"/>
              </a:spcBef>
              <a:spcAft>
                <a:spcPct val="0"/>
              </a:spcAft>
              <a:buFont typeface="Wingdings" panose="05000000000000000000" pitchFamily="2" charset="2"/>
              <a:buChar char="ü"/>
            </a:pPr>
            <a:r>
              <a:rPr lang="zh-CN" altLang="en-US" sz="2000" dirty="0">
                <a:solidFill>
                  <a:prstClr val="black"/>
                </a:solidFill>
                <a:latin typeface=".萍方-简" panose="020B0400000000000000" pitchFamily="34" charset="-122"/>
                <a:ea typeface=".萍方-简" panose="020B0400000000000000" pitchFamily="34" charset="-122"/>
              </a:rPr>
              <a:t>提高产品可靠性</a:t>
            </a:r>
            <a:endParaRPr lang="en-US" altLang="zh-CN" sz="2000" dirty="0">
              <a:solidFill>
                <a:prstClr val="black"/>
              </a:solidFill>
              <a:latin typeface=".萍方-简" panose="020B0400000000000000" pitchFamily="34" charset="-122"/>
              <a:ea typeface=".萍方-简" panose="020B0400000000000000" pitchFamily="34" charset="-122"/>
            </a:endParaRPr>
          </a:p>
        </p:txBody>
      </p:sp>
      <p:sp>
        <p:nvSpPr>
          <p:cNvPr id="36" name="文本框 35">
            <a:extLst>
              <a:ext uri="{FF2B5EF4-FFF2-40B4-BE49-F238E27FC236}">
                <a16:creationId xmlns:a16="http://schemas.microsoft.com/office/drawing/2014/main" id="{E9518EC1-030B-4C68-86D5-7258F0548456}"/>
              </a:ext>
            </a:extLst>
          </p:cNvPr>
          <p:cNvSpPr txBox="1"/>
          <p:nvPr/>
        </p:nvSpPr>
        <p:spPr>
          <a:xfrm>
            <a:off x="1329033" y="1672957"/>
            <a:ext cx="2839239" cy="513346"/>
          </a:xfrm>
          <a:prstGeom prst="rect">
            <a:avLst/>
          </a:prstGeom>
          <a:noFill/>
        </p:spPr>
        <p:txBody>
          <a:bodyPr wrap="none" rtlCol="0">
            <a:spAutoFit/>
          </a:bodyPr>
          <a:lstStyle/>
          <a:p>
            <a:pPr marL="342900" indent="-342900" fontAlgn="base">
              <a:lnSpc>
                <a:spcPct val="150000"/>
              </a:lnSpc>
              <a:spcBef>
                <a:spcPct val="0"/>
              </a:spcBef>
              <a:spcAft>
                <a:spcPct val="0"/>
              </a:spcAft>
              <a:buFont typeface="Wingdings" panose="05000000000000000000" pitchFamily="2" charset="2"/>
              <a:buChar char="ü"/>
            </a:pPr>
            <a:r>
              <a:rPr lang="zh-CN" altLang="en-US" sz="2000" dirty="0">
                <a:solidFill>
                  <a:prstClr val="black"/>
                </a:solidFill>
                <a:latin typeface=".萍方-简" panose="020B0400000000000000" pitchFamily="34" charset="-122"/>
                <a:ea typeface=".萍方-简" panose="020B0400000000000000" pitchFamily="34" charset="-122"/>
              </a:rPr>
              <a:t>应对客诉，找出根因</a:t>
            </a:r>
            <a:endParaRPr lang="en-US" altLang="zh-CN" sz="2000" dirty="0">
              <a:solidFill>
                <a:prstClr val="black"/>
              </a:solidFill>
              <a:latin typeface=".萍方-简" panose="020B0400000000000000" pitchFamily="34" charset="-122"/>
              <a:ea typeface=".萍方-简" panose="020B0400000000000000" pitchFamily="34" charset="-122"/>
            </a:endParaRPr>
          </a:p>
        </p:txBody>
      </p:sp>
      <p:sp>
        <p:nvSpPr>
          <p:cNvPr id="37" name="文本框 36">
            <a:extLst>
              <a:ext uri="{FF2B5EF4-FFF2-40B4-BE49-F238E27FC236}">
                <a16:creationId xmlns:a16="http://schemas.microsoft.com/office/drawing/2014/main" id="{BBBC0EC5-8D1B-4014-836C-0EF365C5BD10}"/>
              </a:ext>
            </a:extLst>
          </p:cNvPr>
          <p:cNvSpPr txBox="1"/>
          <p:nvPr/>
        </p:nvSpPr>
        <p:spPr>
          <a:xfrm>
            <a:off x="8793170" y="4339825"/>
            <a:ext cx="2839239" cy="513346"/>
          </a:xfrm>
          <a:prstGeom prst="rect">
            <a:avLst/>
          </a:prstGeom>
          <a:noFill/>
        </p:spPr>
        <p:txBody>
          <a:bodyPr wrap="none" rtlCol="0">
            <a:spAutoFit/>
          </a:bodyPr>
          <a:lstStyle/>
          <a:p>
            <a:pPr marL="342900" indent="-342900" fontAlgn="base">
              <a:lnSpc>
                <a:spcPct val="150000"/>
              </a:lnSpc>
              <a:spcBef>
                <a:spcPct val="0"/>
              </a:spcBef>
              <a:spcAft>
                <a:spcPct val="0"/>
              </a:spcAft>
              <a:buFont typeface="Wingdings" panose="05000000000000000000" pitchFamily="2" charset="2"/>
              <a:buChar char="ü"/>
            </a:pPr>
            <a:r>
              <a:rPr lang="zh-CN" altLang="en-US" sz="2000" dirty="0">
                <a:solidFill>
                  <a:prstClr val="black"/>
                </a:solidFill>
                <a:latin typeface=".萍方-简" panose="020B0400000000000000" pitchFamily="34" charset="-122"/>
                <a:ea typeface=".萍方-简" panose="020B0400000000000000" pitchFamily="34" charset="-122"/>
              </a:rPr>
              <a:t>产能提高，良率提高</a:t>
            </a:r>
            <a:endParaRPr lang="en-US" altLang="zh-CN" sz="2000" dirty="0">
              <a:solidFill>
                <a:prstClr val="black"/>
              </a:solidFill>
              <a:latin typeface=".萍方-简" panose="020B0400000000000000" pitchFamily="34" charset="-122"/>
              <a:ea typeface=".萍方-简" panose="020B0400000000000000" pitchFamily="34" charset="-122"/>
            </a:endParaRPr>
          </a:p>
        </p:txBody>
      </p:sp>
      <p:sp>
        <p:nvSpPr>
          <p:cNvPr id="38" name="文本框 37">
            <a:extLst>
              <a:ext uri="{FF2B5EF4-FFF2-40B4-BE49-F238E27FC236}">
                <a16:creationId xmlns:a16="http://schemas.microsoft.com/office/drawing/2014/main" id="{3739EF68-1621-4C9A-ABB4-834C76BC4B17}"/>
              </a:ext>
            </a:extLst>
          </p:cNvPr>
          <p:cNvSpPr txBox="1"/>
          <p:nvPr/>
        </p:nvSpPr>
        <p:spPr>
          <a:xfrm>
            <a:off x="559591" y="4270758"/>
            <a:ext cx="2839239" cy="513346"/>
          </a:xfrm>
          <a:prstGeom prst="rect">
            <a:avLst/>
          </a:prstGeom>
          <a:noFill/>
        </p:spPr>
        <p:txBody>
          <a:bodyPr wrap="none" rtlCol="0">
            <a:spAutoFit/>
          </a:bodyPr>
          <a:lstStyle/>
          <a:p>
            <a:pPr marL="342900" indent="-342900" fontAlgn="base">
              <a:lnSpc>
                <a:spcPct val="150000"/>
              </a:lnSpc>
              <a:spcBef>
                <a:spcPct val="0"/>
              </a:spcBef>
              <a:spcAft>
                <a:spcPct val="0"/>
              </a:spcAft>
              <a:buFont typeface="Wingdings" panose="05000000000000000000" pitchFamily="2" charset="2"/>
              <a:buChar char="ü"/>
            </a:pPr>
            <a:r>
              <a:rPr lang="zh-CN" altLang="en-US" sz="2000" dirty="0">
                <a:solidFill>
                  <a:prstClr val="black"/>
                </a:solidFill>
                <a:latin typeface=".萍方-简" panose="020B0400000000000000" pitchFamily="34" charset="-122"/>
                <a:ea typeface=".萍方-简" panose="020B0400000000000000" pitchFamily="34" charset="-122"/>
              </a:rPr>
              <a:t>提高质量认证通过率</a:t>
            </a:r>
            <a:endParaRPr lang="en-US" altLang="zh-CN" sz="2000" dirty="0">
              <a:solidFill>
                <a:prstClr val="black"/>
              </a:solidFill>
              <a:latin typeface=".萍方-简" panose="020B0400000000000000" pitchFamily="34" charset="-122"/>
              <a:ea typeface=".萍方-简" panose="020B0400000000000000" pitchFamily="34" charset="-122"/>
            </a:endParaRPr>
          </a:p>
        </p:txBody>
      </p:sp>
      <p:sp>
        <p:nvSpPr>
          <p:cNvPr id="39" name="文本框 38">
            <a:extLst>
              <a:ext uri="{FF2B5EF4-FFF2-40B4-BE49-F238E27FC236}">
                <a16:creationId xmlns:a16="http://schemas.microsoft.com/office/drawing/2014/main" id="{EA5CDCAA-483B-481C-ACA5-BEA4582AB617}"/>
              </a:ext>
            </a:extLst>
          </p:cNvPr>
          <p:cNvSpPr txBox="1"/>
          <p:nvPr/>
        </p:nvSpPr>
        <p:spPr>
          <a:xfrm>
            <a:off x="9305919" y="218056"/>
            <a:ext cx="2749471" cy="400110"/>
          </a:xfrm>
          <a:prstGeom prst="rect">
            <a:avLst/>
          </a:prstGeom>
          <a:noFill/>
        </p:spPr>
        <p:txBody>
          <a:bodyPr wrap="none" rtlCol="0">
            <a:spAutoFit/>
          </a:bodyPr>
          <a:lstStyle/>
          <a:p>
            <a:pPr fontAlgn="base">
              <a:spcBef>
                <a:spcPct val="0"/>
              </a:spcBef>
              <a:spcAft>
                <a:spcPct val="0"/>
              </a:spcAft>
            </a:pPr>
            <a:r>
              <a:rPr lang="zh-CN" altLang="en-US" sz="2000" dirty="0">
                <a:solidFill>
                  <a:srgbClr val="C00000"/>
                </a:solidFill>
                <a:latin typeface=".萍方-简" panose="020B0400000000000000" pitchFamily="34" charset="-122"/>
                <a:ea typeface=".萍方-简" panose="020B0400000000000000" pitchFamily="34" charset="-122"/>
              </a:rPr>
              <a:t>贯穿产品整个生命周期</a:t>
            </a:r>
          </a:p>
        </p:txBody>
      </p:sp>
    </p:spTree>
    <p:extLst>
      <p:ext uri="{BB962C8B-B14F-4D97-AF65-F5344CB8AC3E}">
        <p14:creationId xmlns:p14="http://schemas.microsoft.com/office/powerpoint/2010/main" val="4105249123"/>
      </p:ext>
    </p:extLst>
  </p:cSld>
  <p:clrMapOvr>
    <a:masterClrMapping/>
  </p:clrMapOvr>
  <p:transition spd="slow" advTm="5000">
    <p:wipe/>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d6b7f898-46af-45ac-902d-9bd373aab959"/>
  <p:tag name="COMMONDATA" val="eyJoZGlkIjoiZTlhNDFjNWJlNWU3NmQyOWVkOWMyZTA5OTkwMGM2ZT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金色渐变3色">
      <a:dk1>
        <a:sysClr val="windowText" lastClr="000000"/>
      </a:dk1>
      <a:lt1>
        <a:sysClr val="window" lastClr="FFFFFF"/>
      </a:lt1>
      <a:dk2>
        <a:srgbClr val="44546A"/>
      </a:dk2>
      <a:lt2>
        <a:srgbClr val="E7E6E6"/>
      </a:lt2>
      <a:accent1>
        <a:srgbClr val="D9A96A"/>
      </a:accent1>
      <a:accent2>
        <a:srgbClr val="F4DEBE"/>
      </a:accent2>
      <a:accent3>
        <a:srgbClr val="F5E3C9"/>
      </a:accent3>
      <a:accent4>
        <a:srgbClr val="FFC000"/>
      </a:accent4>
      <a:accent5>
        <a:srgbClr val="4472C4"/>
      </a:accent5>
      <a:accent6>
        <a:srgbClr val="70AD47"/>
      </a:accent6>
      <a:hlink>
        <a:srgbClr val="0563C1"/>
      </a:hlink>
      <a:folHlink>
        <a:srgbClr val="954F72"/>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金色渐变3色">
      <a:dk1>
        <a:sysClr val="windowText" lastClr="000000"/>
      </a:dk1>
      <a:lt1>
        <a:sysClr val="window" lastClr="FFFFFF"/>
      </a:lt1>
      <a:dk2>
        <a:srgbClr val="44546A"/>
      </a:dk2>
      <a:lt2>
        <a:srgbClr val="E7E6E6"/>
      </a:lt2>
      <a:accent1>
        <a:srgbClr val="D9A96A"/>
      </a:accent1>
      <a:accent2>
        <a:srgbClr val="F4DEBE"/>
      </a:accent2>
      <a:accent3>
        <a:srgbClr val="F5E3C9"/>
      </a:accent3>
      <a:accent4>
        <a:srgbClr val="FFC000"/>
      </a:accent4>
      <a:accent5>
        <a:srgbClr val="4472C4"/>
      </a:accent5>
      <a:accent6>
        <a:srgbClr val="70AD47"/>
      </a:accent6>
      <a:hlink>
        <a:srgbClr val="0563C1"/>
      </a:hlink>
      <a:folHlink>
        <a:srgbClr val="954F72"/>
      </a:folHlink>
    </a:clrScheme>
    <a:fontScheme name="cp4llou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a:noFill/>
        </a:ln>
      </a:spPr>
      <a:bodyPr rtlCol="0" anchor="ctr"/>
      <a:lstStyle>
        <a:defPPr algn="ctr" defTabSz="1219200">
          <a:lnSpc>
            <a:spcPct val="120000"/>
          </a:lnSpc>
          <a:defRPr dirty="0">
            <a:solidFill>
              <a:prstClr val="white"/>
            </a:solidFill>
            <a:latin typeface="Arial" panose="020B0604020202020204"/>
            <a:ea typeface="微软雅黑" panose="020B0503020204020204"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56524</TotalTime>
  <Words>1673</Words>
  <Application>Microsoft Office PowerPoint</Application>
  <PresentationFormat>宽屏</PresentationFormat>
  <Paragraphs>231</Paragraphs>
  <Slides>21</Slides>
  <Notes>18</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21</vt:i4>
      </vt:variant>
    </vt:vector>
  </HeadingPairs>
  <TitlesOfParts>
    <vt:vector size="35" baseType="lpstr">
      <vt:lpstr>.萍方-简</vt:lpstr>
      <vt:lpstr>-apple-system</vt:lpstr>
      <vt:lpstr>Hiragino Sans GB W3</vt:lpstr>
      <vt:lpstr>Microsoft YaHei UI</vt:lpstr>
      <vt:lpstr>等线</vt:lpstr>
      <vt:lpstr>猫啃珠圆体</vt:lpstr>
      <vt:lpstr>宋体</vt:lpstr>
      <vt:lpstr>Arial</vt:lpstr>
      <vt:lpstr>Verdana</vt:lpstr>
      <vt:lpstr>Wingdings</vt:lpstr>
      <vt:lpstr>1_Office 主题​​</vt:lpstr>
      <vt:lpstr>自定义设计方案</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723991690@qq.com</dc:creator>
  <cp:lastModifiedBy>AFAN AFAN</cp:lastModifiedBy>
  <cp:revision>956</cp:revision>
  <dcterms:created xsi:type="dcterms:W3CDTF">2023-07-06T08:50:00Z</dcterms:created>
  <dcterms:modified xsi:type="dcterms:W3CDTF">2024-05-20T06:56:32Z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69A4DF459B0E4E038BB504939986BFA0_13</vt:lpwstr>
  </property>
  <property fmtid="{D5CDD505-2E9C-101B-9397-08002B2CF9AE}" pid="3" name="KSOProductBuildVer">
    <vt:lpwstr>2052-11.1.0.14309</vt:lpwstr>
  </property>
</Properties>
</file>